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85" r:id="rId3"/>
    <p:sldId id="282" r:id="rId4"/>
    <p:sldId id="300" r:id="rId5"/>
    <p:sldId id="286" r:id="rId6"/>
    <p:sldId id="297" r:id="rId7"/>
    <p:sldId id="287" r:id="rId8"/>
    <p:sldId id="292" r:id="rId9"/>
    <p:sldId id="298" r:id="rId10"/>
    <p:sldId id="290" r:id="rId11"/>
    <p:sldId id="289" r:id="rId12"/>
    <p:sldId id="291" r:id="rId13"/>
    <p:sldId id="288" r:id="rId14"/>
    <p:sldId id="302" r:id="rId15"/>
    <p:sldId id="301" r:id="rId16"/>
    <p:sldId id="293" r:id="rId17"/>
    <p:sldId id="294" r:id="rId18"/>
    <p:sldId id="305" r:id="rId19"/>
    <p:sldId id="304" r:id="rId20"/>
    <p:sldId id="306" r:id="rId21"/>
    <p:sldId id="307" r:id="rId22"/>
    <p:sldId id="308" r:id="rId23"/>
    <p:sldId id="310" r:id="rId24"/>
    <p:sldId id="309" r:id="rId25"/>
    <p:sldId id="312" r:id="rId26"/>
    <p:sldId id="327" r:id="rId27"/>
    <p:sldId id="313" r:id="rId28"/>
    <p:sldId id="328" r:id="rId29"/>
    <p:sldId id="329" r:id="rId30"/>
    <p:sldId id="330" r:id="rId31"/>
    <p:sldId id="315" r:id="rId32"/>
    <p:sldId id="316" r:id="rId33"/>
    <p:sldId id="317" r:id="rId34"/>
    <p:sldId id="320" r:id="rId35"/>
    <p:sldId id="318" r:id="rId36"/>
    <p:sldId id="326" r:id="rId37"/>
    <p:sldId id="319" r:id="rId38"/>
    <p:sldId id="324" r:id="rId39"/>
    <p:sldId id="325" r:id="rId40"/>
    <p:sldId id="281" r:id="rId41"/>
    <p:sldId id="299" r:id="rId42"/>
    <p:sldId id="31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93082" autoAdjust="0"/>
  </p:normalViewPr>
  <p:slideViewPr>
    <p:cSldViewPr snapToGrid="0">
      <p:cViewPr>
        <p:scale>
          <a:sx n="66" d="100"/>
          <a:sy n="66" d="100"/>
        </p:scale>
        <p:origin x="1128"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54945fbc5be13d3/processed_data_v2.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eppr\Downloads\processed_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deppr\Downloads\processed_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254945fbc5be13d3/processed_data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[processed_data.xlsx]Sheet7!PivotTable2</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Ticket Distribution by Language</a:t>
            </a:r>
          </a:p>
        </c:rich>
      </c:tx>
      <c:layout>
        <c:manualLayout>
          <c:xMode val="edge"/>
          <c:yMode val="edge"/>
          <c:x val="0.1175925925925926"/>
          <c:y val="2.292340981930577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Sheet7!$B$3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55-40D6-B2DA-45722F890B9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55-40D6-B2DA-45722F890B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55-40D6-B2DA-45722F890B9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Sheet7!$A$4:$A$7</c:f>
              <c:strCache>
                <c:ptCount val="3"/>
                <c:pt idx="0">
                  <c:v>de</c:v>
                </c:pt>
                <c:pt idx="1">
                  <c:v>en</c:v>
                </c:pt>
                <c:pt idx="2">
                  <c:v>others</c:v>
                </c:pt>
              </c:strCache>
            </c:strRef>
          </c:cat>
          <c:val>
            <c:numRef>
              <c:f>Sheet7!$B$4:$B$7</c:f>
              <c:numCache>
                <c:formatCode>General</c:formatCode>
                <c:ptCount val="3"/>
                <c:pt idx="0">
                  <c:v>618</c:v>
                </c:pt>
                <c:pt idx="1">
                  <c:v>7621</c:v>
                </c:pt>
                <c:pt idx="2">
                  <c:v>261</c:v>
                </c:pt>
              </c:numCache>
            </c:numRef>
          </c:val>
          <c:extLst>
            <c:ext xmlns:c16="http://schemas.microsoft.com/office/drawing/2014/chart" uri="{C3380CC4-5D6E-409C-BE32-E72D297353CC}">
              <c16:uniqueId val="{00000006-3855-40D6-B2DA-45722F890B9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873461650626986"/>
          <c:y val="0.45751046715382221"/>
          <c:w val="0.13234486705150486"/>
          <c:h val="0.2321011489140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[processed_data.xlsx]Sheet2!PivotTable1</c:name>
    <c:fmtId val="2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Ticket</a:t>
            </a:r>
            <a:r>
              <a:rPr lang="en-US" sz="1200" baseline="0"/>
              <a:t> distribution by Reception type</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pieChart>
        <c:varyColors val="1"/>
        <c:ser>
          <c:idx val="0"/>
          <c:order val="0"/>
          <c:tx>
            <c:strRef>
              <c:f>Sheet2!$B$6</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3E-4B13-8D0C-9FBA827BA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3E-4B13-8D0C-9FBA827BA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3E-4B13-8D0C-9FBA827BA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3E-4B13-8D0C-9FBA827BAE7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Sheet2!$A$7:$A$11</c:f>
              <c:strCache>
                <c:ptCount val="4"/>
                <c:pt idx="0">
                  <c:v>Calls/Ticketing System</c:v>
                </c:pt>
                <c:pt idx="1">
                  <c:v>gmail</c:v>
                </c:pt>
                <c:pt idx="2">
                  <c:v>monitoring_tool</c:v>
                </c:pt>
                <c:pt idx="3">
                  <c:v>company</c:v>
                </c:pt>
              </c:strCache>
            </c:strRef>
          </c:cat>
          <c:val>
            <c:numRef>
              <c:f>Sheet2!$B$7:$B$11</c:f>
              <c:numCache>
                <c:formatCode>General</c:formatCode>
                <c:ptCount val="4"/>
                <c:pt idx="0">
                  <c:v>5909</c:v>
                </c:pt>
                <c:pt idx="1">
                  <c:v>1535</c:v>
                </c:pt>
                <c:pt idx="2">
                  <c:v>961</c:v>
                </c:pt>
                <c:pt idx="3">
                  <c:v>95</c:v>
                </c:pt>
              </c:numCache>
            </c:numRef>
          </c:val>
          <c:extLst>
            <c:ext xmlns:c16="http://schemas.microsoft.com/office/drawing/2014/chart" uri="{C3380CC4-5D6E-409C-BE32-E72D297353CC}">
              <c16:uniqueId val="{00000008-D83E-4B13-8D0C-9FBA827BAE7B}"/>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Tickets by assignment Group</a:t>
            </a:r>
          </a:p>
        </c:rich>
      </c:tx>
      <c:layout>
        <c:manualLayout>
          <c:xMode val="edge"/>
          <c:yMode val="edge"/>
          <c:x val="0.13787558118930526"/>
          <c:y val="5.315572649266949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183813534760153E-2"/>
          <c:y val="0.18134093215434413"/>
          <c:w val="0.56785170930167406"/>
          <c:h val="0.75965963593083596"/>
        </c:manualLayout>
      </c:layout>
      <c:pieChart>
        <c:varyColors val="1"/>
        <c:ser>
          <c:idx val="0"/>
          <c:order val="0"/>
          <c:tx>
            <c:strRef>
              <c:f>Sheet15!$D$3</c:f>
              <c:strCache>
                <c:ptCount val="1"/>
                <c:pt idx="0">
                  <c:v>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4-4AF5-A474-3931490218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54-4AF5-A474-39314902187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54-4AF5-A474-3931490218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54-4AF5-A474-39314902187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B54-4AF5-A474-39314902187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B54-4AF5-A474-39314902187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B54-4AF5-A474-39314902187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54-4AF5-A474-39314902187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54-4AF5-A474-39314902187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54-4AF5-A474-39314902187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54-4AF5-A474-39314902187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B54-4AF5-A474-39314902187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B54-4AF5-A474-39314902187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B54-4AF5-A474-39314902187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B54-4AF5-A474-39314902187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B54-4AF5-A474-39314902187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3B54-4AF5-A474-39314902187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Sheet15!$C$4:$C$20</c:f>
              <c:strCache>
                <c:ptCount val="17"/>
                <c:pt idx="0">
                  <c:v>GRP_0</c:v>
                </c:pt>
                <c:pt idx="1">
                  <c:v>GRP_8</c:v>
                </c:pt>
                <c:pt idx="2">
                  <c:v>GRP_24</c:v>
                </c:pt>
                <c:pt idx="3">
                  <c:v>GRP_12</c:v>
                </c:pt>
                <c:pt idx="4">
                  <c:v>GRP_9</c:v>
                </c:pt>
                <c:pt idx="5">
                  <c:v>GRP_2</c:v>
                </c:pt>
                <c:pt idx="6">
                  <c:v>GRP_19</c:v>
                </c:pt>
                <c:pt idx="7">
                  <c:v>GRP_3</c:v>
                </c:pt>
                <c:pt idx="8">
                  <c:v>GRP_6</c:v>
                </c:pt>
                <c:pt idx="9">
                  <c:v>GRP_13</c:v>
                </c:pt>
                <c:pt idx="10">
                  <c:v>GRP_10</c:v>
                </c:pt>
                <c:pt idx="11">
                  <c:v>GRP_5</c:v>
                </c:pt>
                <c:pt idx="12">
                  <c:v>GRP_14</c:v>
                </c:pt>
                <c:pt idx="13">
                  <c:v>GRP_25</c:v>
                </c:pt>
                <c:pt idx="14">
                  <c:v>GRP_33</c:v>
                </c:pt>
                <c:pt idx="15">
                  <c:v>GRP_4</c:v>
                </c:pt>
                <c:pt idx="16">
                  <c:v>others</c:v>
                </c:pt>
              </c:strCache>
            </c:strRef>
          </c:cat>
          <c:val>
            <c:numRef>
              <c:f>Sheet15!$D$4:$D$20</c:f>
              <c:numCache>
                <c:formatCode>General</c:formatCode>
                <c:ptCount val="17"/>
                <c:pt idx="0">
                  <c:v>3976</c:v>
                </c:pt>
                <c:pt idx="1">
                  <c:v>661</c:v>
                </c:pt>
                <c:pt idx="2">
                  <c:v>289</c:v>
                </c:pt>
                <c:pt idx="3">
                  <c:v>257</c:v>
                </c:pt>
                <c:pt idx="4">
                  <c:v>252</c:v>
                </c:pt>
                <c:pt idx="5">
                  <c:v>241</c:v>
                </c:pt>
                <c:pt idx="6">
                  <c:v>215</c:v>
                </c:pt>
                <c:pt idx="7">
                  <c:v>200</c:v>
                </c:pt>
                <c:pt idx="8">
                  <c:v>184</c:v>
                </c:pt>
                <c:pt idx="9">
                  <c:v>145</c:v>
                </c:pt>
                <c:pt idx="10">
                  <c:v>140</c:v>
                </c:pt>
                <c:pt idx="11">
                  <c:v>129</c:v>
                </c:pt>
                <c:pt idx="12">
                  <c:v>118</c:v>
                </c:pt>
                <c:pt idx="13">
                  <c:v>116</c:v>
                </c:pt>
                <c:pt idx="14">
                  <c:v>107</c:v>
                </c:pt>
                <c:pt idx="15">
                  <c:v>100</c:v>
                </c:pt>
                <c:pt idx="16">
                  <c:v>1370</c:v>
                </c:pt>
              </c:numCache>
            </c:numRef>
          </c:val>
          <c:extLst>
            <c:ext xmlns:c16="http://schemas.microsoft.com/office/drawing/2014/chart" uri="{C3380CC4-5D6E-409C-BE32-E72D297353CC}">
              <c16:uniqueId val="{00000022-3B54-4AF5-A474-39314902187C}"/>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7858940788139186"/>
          <c:y val="9.537624168660333E-2"/>
          <c:w val="0.21275516789909457"/>
          <c:h val="0.85545954985715278"/>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Tickets with the Assigned Flags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Sheet19!$B$3</c:f>
              <c:strCache>
                <c:ptCount val="1"/>
                <c:pt idx="0">
                  <c:v>Total</c:v>
                </c:pt>
              </c:strCache>
            </c:strRef>
          </c:tx>
          <c:spPr>
            <a:solidFill>
              <a:schemeClr val="accent2"/>
            </a:solidFill>
            <a:ln>
              <a:noFill/>
            </a:ln>
            <a:effectLst/>
          </c:spPr>
          <c:invertIfNegative val="0"/>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00-4FC2-4021-81BA-E3649A140452}"/>
            </c:ext>
          </c:extLst>
        </c:ser>
        <c:dLbls>
          <c:showLegendKey val="0"/>
          <c:showVal val="0"/>
          <c:showCatName val="0"/>
          <c:showSerName val="0"/>
          <c:showPercent val="0"/>
          <c:showBubbleSize val="0"/>
        </c:dLbls>
        <c:gapWidth val="20"/>
        <c:overlap val="60"/>
        <c:axId val="2016198240"/>
        <c:axId val="2085610960"/>
      </c:barChart>
      <c:catAx>
        <c:axId val="20161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5610960"/>
        <c:crosses val="autoZero"/>
        <c:auto val="1"/>
        <c:lblAlgn val="ctr"/>
        <c:lblOffset val="100"/>
        <c:noMultiLvlLbl val="0"/>
      </c:catAx>
      <c:valAx>
        <c:axId val="2085610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6198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Category Distribution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s>
    <c:plotArea>
      <c:layout/>
      <c:pieChart>
        <c:varyColors val="1"/>
        <c:ser>
          <c:idx val="0"/>
          <c:order val="0"/>
          <c:tx>
            <c:strRef>
              <c:f>Sheet19!$B$3</c:f>
              <c:strCache>
                <c:ptCount val="1"/>
                <c:pt idx="0">
                  <c:v>Total</c:v>
                </c:pt>
              </c:strCache>
            </c:strRef>
          </c:tx>
          <c:spPr>
            <a:effectLst>
              <a:glow>
                <a:schemeClr val="accent1">
                  <a:alpha val="1000"/>
                </a:schemeClr>
              </a:glow>
            </a:effectLst>
          </c:spPr>
          <c:dPt>
            <c:idx val="0"/>
            <c:bubble3D val="0"/>
            <c:spPr>
              <a:solidFill>
                <a:schemeClr val="accent2"/>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1-ACA0-4E83-A53A-A06AC1F0B05D}"/>
              </c:ext>
            </c:extLst>
          </c:dPt>
          <c:dPt>
            <c:idx val="1"/>
            <c:bubble3D val="0"/>
            <c:spPr>
              <a:solidFill>
                <a:schemeClr val="accent4"/>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3-ACA0-4E83-A53A-A06AC1F0B05D}"/>
              </c:ext>
            </c:extLst>
          </c:dPt>
          <c:dPt>
            <c:idx val="2"/>
            <c:bubble3D val="0"/>
            <c:spPr>
              <a:solidFill>
                <a:schemeClr val="accent6"/>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5-ACA0-4E83-A53A-A06AC1F0B05D}"/>
              </c:ext>
            </c:extLst>
          </c:dPt>
          <c:dPt>
            <c:idx val="3"/>
            <c:bubble3D val="0"/>
            <c:spPr>
              <a:solidFill>
                <a:schemeClr val="accent2">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7-ACA0-4E83-A53A-A06AC1F0B05D}"/>
              </c:ext>
            </c:extLst>
          </c:dPt>
          <c:dPt>
            <c:idx val="4"/>
            <c:bubble3D val="0"/>
            <c:spPr>
              <a:solidFill>
                <a:schemeClr val="accent4">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9-ACA0-4E83-A53A-A06AC1F0B05D}"/>
              </c:ext>
            </c:extLst>
          </c:dPt>
          <c:dPt>
            <c:idx val="5"/>
            <c:bubble3D val="0"/>
            <c:spPr>
              <a:solidFill>
                <a:schemeClr val="accent6">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B-ACA0-4E83-A53A-A06AC1F0B05D}"/>
              </c:ext>
            </c:extLst>
          </c:dPt>
          <c:dPt>
            <c:idx val="6"/>
            <c:bubble3D val="0"/>
            <c:spPr>
              <a:solidFill>
                <a:schemeClr val="accent2">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D-ACA0-4E83-A53A-A06AC1F0B05D}"/>
              </c:ext>
            </c:extLst>
          </c:dPt>
          <c:dPt>
            <c:idx val="7"/>
            <c:bubble3D val="0"/>
            <c:spPr>
              <a:solidFill>
                <a:schemeClr val="accent4">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F-ACA0-4E83-A53A-A06AC1F0B05D}"/>
              </c:ext>
            </c:extLst>
          </c:dPt>
          <c:dPt>
            <c:idx val="8"/>
            <c:bubble3D val="0"/>
            <c:spPr>
              <a:solidFill>
                <a:schemeClr val="accent6">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1-ACA0-4E83-A53A-A06AC1F0B05D}"/>
              </c:ext>
            </c:extLst>
          </c:dPt>
          <c:dPt>
            <c:idx val="9"/>
            <c:bubble3D val="0"/>
            <c:spPr>
              <a:solidFill>
                <a:schemeClr val="accent2">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3-ACA0-4E83-A53A-A06AC1F0B05D}"/>
              </c:ext>
            </c:extLst>
          </c:dPt>
          <c:dPt>
            <c:idx val="10"/>
            <c:bubble3D val="0"/>
            <c:spPr>
              <a:solidFill>
                <a:schemeClr val="accent4">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5-ACA0-4E83-A53A-A06AC1F0B05D}"/>
              </c:ext>
            </c:extLst>
          </c:dPt>
          <c:dPt>
            <c:idx val="11"/>
            <c:bubble3D val="0"/>
            <c:spPr>
              <a:solidFill>
                <a:schemeClr val="accent6">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7-ACA0-4E83-A53A-A06AC1F0B05D}"/>
              </c:ext>
            </c:extLst>
          </c:dPt>
          <c:dPt>
            <c:idx val="12"/>
            <c:bubble3D val="0"/>
            <c:spPr>
              <a:solidFill>
                <a:schemeClr val="accent2">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9-ACA0-4E83-A53A-A06AC1F0B05D}"/>
              </c:ext>
            </c:extLst>
          </c:dPt>
          <c:dPt>
            <c:idx val="13"/>
            <c:bubble3D val="0"/>
            <c:spPr>
              <a:solidFill>
                <a:schemeClr val="accent4">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B-ACA0-4E83-A53A-A06AC1F0B05D}"/>
              </c:ext>
            </c:extLst>
          </c:dPt>
          <c:dPt>
            <c:idx val="14"/>
            <c:bubble3D val="0"/>
            <c:spPr>
              <a:solidFill>
                <a:schemeClr val="accent6">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D-ACA0-4E83-A53A-A06AC1F0B05D}"/>
              </c:ext>
            </c:extLst>
          </c:dPt>
          <c:dPt>
            <c:idx val="15"/>
            <c:bubble3D val="0"/>
            <c:spPr>
              <a:solidFill>
                <a:schemeClr val="accent2">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F-ACA0-4E83-A53A-A06AC1F0B05D}"/>
              </c:ext>
            </c:extLst>
          </c:dPt>
          <c:dPt>
            <c:idx val="16"/>
            <c:bubble3D val="0"/>
            <c:spPr>
              <a:solidFill>
                <a:schemeClr val="accent4">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1-ACA0-4E83-A53A-A06AC1F0B05D}"/>
              </c:ext>
            </c:extLst>
          </c:dPt>
          <c:dPt>
            <c:idx val="17"/>
            <c:bubble3D val="0"/>
            <c:spPr>
              <a:solidFill>
                <a:schemeClr val="accent6">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3-ACA0-4E83-A53A-A06AC1F0B05D}"/>
              </c:ext>
            </c:extLst>
          </c:dPt>
          <c:dPt>
            <c:idx val="18"/>
            <c:bubble3D val="0"/>
            <c:spPr>
              <a:solidFill>
                <a:schemeClr val="accent2">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5-ACA0-4E83-A53A-A06AC1F0B05D}"/>
              </c:ext>
            </c:extLst>
          </c:dPt>
          <c:dPt>
            <c:idx val="19"/>
            <c:bubble3D val="0"/>
            <c:spPr>
              <a:solidFill>
                <a:schemeClr val="accent4">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7-ACA0-4E83-A53A-A06AC1F0B05D}"/>
              </c:ext>
            </c:extLst>
          </c:dPt>
          <c:dPt>
            <c:idx val="20"/>
            <c:bubble3D val="0"/>
            <c:spPr>
              <a:solidFill>
                <a:schemeClr val="accent6">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9-ACA0-4E83-A53A-A06AC1F0B05D}"/>
              </c:ext>
            </c:extLst>
          </c:dPt>
          <c:dPt>
            <c:idx val="21"/>
            <c:bubble3D val="0"/>
            <c:spPr>
              <a:solidFill>
                <a:schemeClr val="accent2">
                  <a:lumMod val="7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B-ACA0-4E83-A53A-A06AC1F0B05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2C-ACA0-4E83-A53A-A06AC1F0B05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(2)!PivotTable5</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Account Related Tickets – Assignment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
        <c:idx val="148"/>
        <c:spPr>
          <a:solidFill>
            <a:schemeClr val="accent1"/>
          </a:solidFill>
          <a:ln w="19050">
            <a:solidFill>
              <a:schemeClr val="lt1"/>
            </a:solidFill>
          </a:ln>
          <a:effectLst/>
        </c:spPr>
      </c:pivotFmt>
      <c:pivotFmt>
        <c:idx val="149"/>
        <c:spPr>
          <a:solidFill>
            <a:schemeClr val="accent1"/>
          </a:solidFill>
          <a:ln w="19050">
            <a:solidFill>
              <a:schemeClr val="lt1"/>
            </a:solidFill>
          </a:ln>
          <a:effectLst/>
        </c:spPr>
      </c:pivotFmt>
      <c:pivotFmt>
        <c:idx val="150"/>
        <c:spPr>
          <a:solidFill>
            <a:schemeClr val="accent1"/>
          </a:solidFill>
          <a:ln w="19050">
            <a:solidFill>
              <a:schemeClr val="lt1"/>
            </a:solidFill>
          </a:ln>
          <a:effectLst/>
        </c:spPr>
      </c:pivotFmt>
      <c:pivotFmt>
        <c:idx val="151"/>
        <c:spPr>
          <a:solidFill>
            <a:schemeClr val="accent1"/>
          </a:solidFill>
          <a:ln w="19050">
            <a:solidFill>
              <a:schemeClr val="lt1"/>
            </a:solidFill>
          </a:ln>
          <a:effectLst/>
        </c:spPr>
      </c:pivotFmt>
    </c:pivotFmts>
    <c:plotArea>
      <c:layout/>
      <c:pieChart>
        <c:varyColors val="1"/>
        <c:ser>
          <c:idx val="0"/>
          <c:order val="0"/>
          <c:tx>
            <c:strRef>
              <c:f>'Sheet19 (2)'!$B$3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CA-4B50-A7E7-52FB0829B2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CA-4B50-A7E7-52FB0829B2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CA-4B50-A7E7-52FB0829B2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CA-4B50-A7E7-52FB0829B2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8CA-4B50-A7E7-52FB0829B2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8CA-4B50-A7E7-52FB0829B2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8CA-4B50-A7E7-52FB0829B2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8CA-4B50-A7E7-52FB0829B2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8CA-4B50-A7E7-52FB0829B2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8CA-4B50-A7E7-52FB0829B2B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8CA-4B50-A7E7-52FB0829B2B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48CA-4B50-A7E7-52FB0829B2B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48CA-4B50-A7E7-52FB0829B2B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48CA-4B50-A7E7-52FB0829B2B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48CA-4B50-A7E7-52FB0829B2B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48CA-4B50-A7E7-52FB0829B2BA}"/>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48CA-4B50-A7E7-52FB0829B2BA}"/>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48CA-4B50-A7E7-52FB0829B2BA}"/>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48CA-4B50-A7E7-52FB0829B2BA}"/>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48CA-4B50-A7E7-52FB0829B2BA}"/>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48CA-4B50-A7E7-52FB0829B2BA}"/>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48CA-4B50-A7E7-52FB0829B2BA}"/>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48CA-4B50-A7E7-52FB0829B2BA}"/>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48CA-4B50-A7E7-52FB0829B2BA}"/>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48CA-4B50-A7E7-52FB0829B2BA}"/>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48CA-4B50-A7E7-52FB0829B2BA}"/>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48CA-4B50-A7E7-52FB0829B2BA}"/>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48CA-4B50-A7E7-52FB0829B2BA}"/>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48CA-4B50-A7E7-52FB0829B2BA}"/>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48CA-4B50-A7E7-52FB0829B2BA}"/>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48CA-4B50-A7E7-52FB0829B2BA}"/>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48CA-4B50-A7E7-52FB0829B2BA}"/>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48CA-4B50-A7E7-52FB0829B2BA}"/>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48CA-4B50-A7E7-52FB0829B2BA}"/>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48CA-4B50-A7E7-52FB0829B2BA}"/>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48CA-4B50-A7E7-52FB0829B2BA}"/>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48CA-4B50-A7E7-52FB0829B2BA}"/>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48CA-4B50-A7E7-52FB0829B2BA}"/>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48CA-4B50-A7E7-52FB0829B2BA}"/>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48CA-4B50-A7E7-52FB0829B2BA}"/>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48CA-4B50-A7E7-52FB0829B2BA}"/>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48CA-4B50-A7E7-52FB0829B2BA}"/>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48CA-4B50-A7E7-52FB0829B2BA}"/>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48CA-4B50-A7E7-52FB0829B2BA}"/>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48CA-4B50-A7E7-52FB0829B2BA}"/>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48CA-4B50-A7E7-52FB0829B2BA}"/>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48CA-4B50-A7E7-52FB0829B2BA}"/>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48CA-4B50-A7E7-52FB0829B2BA}"/>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48CA-4B50-A7E7-52FB0829B2BA}"/>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48CA-4B50-A7E7-52FB0829B2BA}"/>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48CA-4B50-A7E7-52FB0829B2BA}"/>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48CA-4B50-A7E7-52FB0829B2BA}"/>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48CA-4B50-A7E7-52FB0829B2BA}"/>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48CA-4B50-A7E7-52FB0829B2BA}"/>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48CA-4B50-A7E7-52FB0829B2BA}"/>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48CA-4B50-A7E7-52FB0829B2BA}"/>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48CA-4B50-A7E7-52FB0829B2BA}"/>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48CA-4B50-A7E7-52FB0829B2BA}"/>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48CA-4B50-A7E7-52FB0829B2BA}"/>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48CA-4B50-A7E7-52FB0829B2BA}"/>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48CA-4B50-A7E7-52FB0829B2BA}"/>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48CA-4B50-A7E7-52FB0829B2BA}"/>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48CA-4B50-A7E7-52FB0829B2BA}"/>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(2)'!$A$4:$A$67</c:f>
              <c:strCache>
                <c:ptCount val="63"/>
                <c:pt idx="0">
                  <c:v>GRP_0</c:v>
                </c:pt>
                <c:pt idx="1">
                  <c:v>GRP_2</c:v>
                </c:pt>
                <c:pt idx="2">
                  <c:v>GRP_8</c:v>
                </c:pt>
                <c:pt idx="3">
                  <c:v>GRP_12</c:v>
                </c:pt>
                <c:pt idx="4">
                  <c:v>GRP_17</c:v>
                </c:pt>
                <c:pt idx="5">
                  <c:v>GRP_4</c:v>
                </c:pt>
                <c:pt idx="6">
                  <c:v>GRP_16</c:v>
                </c:pt>
                <c:pt idx="7">
                  <c:v>GRP_19</c:v>
                </c:pt>
                <c:pt idx="8">
                  <c:v>GRP_3</c:v>
                </c:pt>
                <c:pt idx="9">
                  <c:v>GRP_34</c:v>
                </c:pt>
                <c:pt idx="10">
                  <c:v>GRP_7</c:v>
                </c:pt>
                <c:pt idx="11">
                  <c:v>GRP_40</c:v>
                </c:pt>
                <c:pt idx="12">
                  <c:v>GRP_24</c:v>
                </c:pt>
                <c:pt idx="13">
                  <c:v>GRP_26</c:v>
                </c:pt>
                <c:pt idx="14">
                  <c:v>GRP_22</c:v>
                </c:pt>
                <c:pt idx="15">
                  <c:v>GRP_13</c:v>
                </c:pt>
                <c:pt idx="16">
                  <c:v>GRP_14</c:v>
                </c:pt>
                <c:pt idx="17">
                  <c:v>GRP_29</c:v>
                </c:pt>
                <c:pt idx="18">
                  <c:v>GRP_23</c:v>
                </c:pt>
                <c:pt idx="19">
                  <c:v>GRP_25</c:v>
                </c:pt>
                <c:pt idx="20">
                  <c:v>GRP_33</c:v>
                </c:pt>
                <c:pt idx="21">
                  <c:v>GRP_9</c:v>
                </c:pt>
                <c:pt idx="22">
                  <c:v>GRP_10</c:v>
                </c:pt>
                <c:pt idx="23">
                  <c:v>GRP_15</c:v>
                </c:pt>
                <c:pt idx="24">
                  <c:v>GRP_21</c:v>
                </c:pt>
                <c:pt idx="25">
                  <c:v>GRP_41</c:v>
                </c:pt>
                <c:pt idx="26">
                  <c:v>GRP_18</c:v>
                </c:pt>
                <c:pt idx="27">
                  <c:v>GRP_62</c:v>
                </c:pt>
                <c:pt idx="28">
                  <c:v>GRP_31</c:v>
                </c:pt>
                <c:pt idx="29">
                  <c:v>GRP_27</c:v>
                </c:pt>
                <c:pt idx="30">
                  <c:v>GRP_11</c:v>
                </c:pt>
                <c:pt idx="31">
                  <c:v>GRP_39</c:v>
                </c:pt>
                <c:pt idx="32">
                  <c:v>GRP_28</c:v>
                </c:pt>
                <c:pt idx="33">
                  <c:v>GRP_1</c:v>
                </c:pt>
                <c:pt idx="34">
                  <c:v>GRP_53</c:v>
                </c:pt>
                <c:pt idx="35">
                  <c:v>GRP_65</c:v>
                </c:pt>
                <c:pt idx="36">
                  <c:v>GRP_37</c:v>
                </c:pt>
                <c:pt idx="37">
                  <c:v>GRP_44</c:v>
                </c:pt>
                <c:pt idx="38">
                  <c:v>GRP_50</c:v>
                </c:pt>
                <c:pt idx="39">
                  <c:v>GRP_5</c:v>
                </c:pt>
                <c:pt idx="40">
                  <c:v>GRP_42</c:v>
                </c:pt>
                <c:pt idx="41">
                  <c:v>GRP_36</c:v>
                </c:pt>
                <c:pt idx="42">
                  <c:v>GRP_20</c:v>
                </c:pt>
                <c:pt idx="43">
                  <c:v>GRP_69</c:v>
                </c:pt>
                <c:pt idx="44">
                  <c:v>GRP_30</c:v>
                </c:pt>
                <c:pt idx="45">
                  <c:v>GRP_63</c:v>
                </c:pt>
                <c:pt idx="46">
                  <c:v>GRP_43</c:v>
                </c:pt>
                <c:pt idx="47">
                  <c:v>GRP_59</c:v>
                </c:pt>
                <c:pt idx="48">
                  <c:v>GRP_56</c:v>
                </c:pt>
                <c:pt idx="49">
                  <c:v>GRP_68</c:v>
                </c:pt>
                <c:pt idx="50">
                  <c:v>GRP_73</c:v>
                </c:pt>
                <c:pt idx="51">
                  <c:v>GRP_35</c:v>
                </c:pt>
                <c:pt idx="52">
                  <c:v>GRP_57</c:v>
                </c:pt>
                <c:pt idx="53">
                  <c:v>GRP_47</c:v>
                </c:pt>
                <c:pt idx="54">
                  <c:v>GRP_48</c:v>
                </c:pt>
                <c:pt idx="55">
                  <c:v>GRP_52</c:v>
                </c:pt>
                <c:pt idx="56">
                  <c:v>GRP_6</c:v>
                </c:pt>
                <c:pt idx="57">
                  <c:v>GRP_72</c:v>
                </c:pt>
                <c:pt idx="58">
                  <c:v>GRP_49</c:v>
                </c:pt>
                <c:pt idx="59">
                  <c:v>GRP_55</c:v>
                </c:pt>
                <c:pt idx="60">
                  <c:v>GRP_45</c:v>
                </c:pt>
                <c:pt idx="61">
                  <c:v>GRP_46</c:v>
                </c:pt>
                <c:pt idx="62">
                  <c:v>GRP_38</c:v>
                </c:pt>
              </c:strCache>
            </c:strRef>
          </c:cat>
          <c:val>
            <c:numRef>
              <c:f>'Sheet19 (2)'!$B$4:$B$67</c:f>
              <c:numCache>
                <c:formatCode>General</c:formatCode>
                <c:ptCount val="63"/>
                <c:pt idx="0">
                  <c:v>2017</c:v>
                </c:pt>
                <c:pt idx="1">
                  <c:v>174</c:v>
                </c:pt>
                <c:pt idx="2">
                  <c:v>171</c:v>
                </c:pt>
                <c:pt idx="3">
                  <c:v>82</c:v>
                </c:pt>
                <c:pt idx="4">
                  <c:v>81</c:v>
                </c:pt>
                <c:pt idx="5">
                  <c:v>48</c:v>
                </c:pt>
                <c:pt idx="6">
                  <c:v>46</c:v>
                </c:pt>
                <c:pt idx="7">
                  <c:v>43</c:v>
                </c:pt>
                <c:pt idx="8">
                  <c:v>41</c:v>
                </c:pt>
                <c:pt idx="9">
                  <c:v>39</c:v>
                </c:pt>
                <c:pt idx="10">
                  <c:v>31</c:v>
                </c:pt>
                <c:pt idx="11">
                  <c:v>28</c:v>
                </c:pt>
                <c:pt idx="12">
                  <c:v>26</c:v>
                </c:pt>
                <c:pt idx="13">
                  <c:v>21</c:v>
                </c:pt>
                <c:pt idx="14">
                  <c:v>21</c:v>
                </c:pt>
                <c:pt idx="15">
                  <c:v>20</c:v>
                </c:pt>
                <c:pt idx="16">
                  <c:v>20</c:v>
                </c:pt>
                <c:pt idx="17">
                  <c:v>19</c:v>
                </c:pt>
                <c:pt idx="18">
                  <c:v>19</c:v>
                </c:pt>
                <c:pt idx="19">
                  <c:v>18</c:v>
                </c:pt>
                <c:pt idx="20">
                  <c:v>17</c:v>
                </c:pt>
                <c:pt idx="21">
                  <c:v>16</c:v>
                </c:pt>
                <c:pt idx="22">
                  <c:v>16</c:v>
                </c:pt>
                <c:pt idx="23">
                  <c:v>14</c:v>
                </c:pt>
                <c:pt idx="24">
                  <c:v>12</c:v>
                </c:pt>
                <c:pt idx="25">
                  <c:v>10</c:v>
                </c:pt>
                <c:pt idx="26">
                  <c:v>10</c:v>
                </c:pt>
                <c:pt idx="27">
                  <c:v>9</c:v>
                </c:pt>
                <c:pt idx="28">
                  <c:v>9</c:v>
                </c:pt>
                <c:pt idx="29">
                  <c:v>8</c:v>
                </c:pt>
                <c:pt idx="30">
                  <c:v>8</c:v>
                </c:pt>
                <c:pt idx="31">
                  <c:v>7</c:v>
                </c:pt>
                <c:pt idx="32">
                  <c:v>7</c:v>
                </c:pt>
                <c:pt idx="33">
                  <c:v>7</c:v>
                </c:pt>
                <c:pt idx="34">
                  <c:v>5</c:v>
                </c:pt>
                <c:pt idx="35">
                  <c:v>5</c:v>
                </c:pt>
                <c:pt idx="36">
                  <c:v>5</c:v>
                </c:pt>
                <c:pt idx="37">
                  <c:v>4</c:v>
                </c:pt>
                <c:pt idx="38">
                  <c:v>4</c:v>
                </c:pt>
                <c:pt idx="39">
                  <c:v>4</c:v>
                </c:pt>
                <c:pt idx="40">
                  <c:v>3</c:v>
                </c:pt>
                <c:pt idx="41">
                  <c:v>3</c:v>
                </c:pt>
                <c:pt idx="42">
                  <c:v>3</c:v>
                </c:pt>
                <c:pt idx="43">
                  <c:v>2</c:v>
                </c:pt>
                <c:pt idx="44">
                  <c:v>2</c:v>
                </c:pt>
                <c:pt idx="45">
                  <c:v>2</c:v>
                </c:pt>
                <c:pt idx="46">
                  <c:v>2</c:v>
                </c:pt>
                <c:pt idx="47">
                  <c:v>2</c:v>
                </c:pt>
                <c:pt idx="48">
                  <c:v>2</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numCache>
            </c:numRef>
          </c:val>
          <c:extLst>
            <c:ext xmlns:c16="http://schemas.microsoft.com/office/drawing/2014/chart" uri="{C3380CC4-5D6E-409C-BE32-E72D297353CC}">
              <c16:uniqueId val="{0000007E-48CA-4B50-A7E7-52FB0829B2BA}"/>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(3)!PivotTable5</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Job</a:t>
            </a:r>
            <a:r>
              <a:rPr lang="en-US" baseline="0" dirty="0"/>
              <a:t> Related tickets – Assignment Groups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s>
    <c:plotArea>
      <c:layout/>
      <c:pieChart>
        <c:varyColors val="1"/>
        <c:ser>
          <c:idx val="0"/>
          <c:order val="0"/>
          <c:tx>
            <c:strRef>
              <c:f>'Sheet19 (3)'!$B$3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D5-42E6-B4B8-2D259626F1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D5-42E6-B4B8-2D259626F1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D5-42E6-B4B8-2D259626F1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D5-42E6-B4B8-2D259626F19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7D5-42E6-B4B8-2D259626F19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7D5-42E6-B4B8-2D259626F19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7D5-42E6-B4B8-2D259626F19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7D5-42E6-B4B8-2D259626F19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7D5-42E6-B4B8-2D259626F19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7D5-42E6-B4B8-2D259626F19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7D5-42E6-B4B8-2D259626F19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77D5-42E6-B4B8-2D259626F19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77D5-42E6-B4B8-2D259626F19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77D5-42E6-B4B8-2D259626F19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77D5-42E6-B4B8-2D259626F19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77D5-42E6-B4B8-2D259626F198}"/>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77D5-42E6-B4B8-2D259626F198}"/>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77D5-42E6-B4B8-2D259626F198}"/>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77D5-42E6-B4B8-2D259626F198}"/>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77D5-42E6-B4B8-2D259626F198}"/>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77D5-42E6-B4B8-2D259626F198}"/>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77D5-42E6-B4B8-2D259626F198}"/>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77D5-42E6-B4B8-2D259626F198}"/>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77D5-42E6-B4B8-2D259626F198}"/>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77D5-42E6-B4B8-2D259626F198}"/>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77D5-42E6-B4B8-2D259626F198}"/>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77D5-42E6-B4B8-2D259626F198}"/>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77D5-42E6-B4B8-2D259626F198}"/>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77D5-42E6-B4B8-2D259626F198}"/>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77D5-42E6-B4B8-2D259626F198}"/>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77D5-42E6-B4B8-2D259626F198}"/>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77D5-42E6-B4B8-2D259626F198}"/>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77D5-42E6-B4B8-2D259626F198}"/>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77D5-42E6-B4B8-2D259626F198}"/>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77D5-42E6-B4B8-2D259626F198}"/>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77D5-42E6-B4B8-2D259626F198}"/>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77D5-42E6-B4B8-2D259626F198}"/>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77D5-42E6-B4B8-2D259626F198}"/>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77D5-42E6-B4B8-2D259626F198}"/>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77D5-42E6-B4B8-2D259626F198}"/>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77D5-42E6-B4B8-2D259626F198}"/>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77D5-42E6-B4B8-2D259626F198}"/>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77D5-42E6-B4B8-2D259626F198}"/>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77D5-42E6-B4B8-2D259626F198}"/>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77D5-42E6-B4B8-2D259626F198}"/>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77D5-42E6-B4B8-2D259626F198}"/>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77D5-42E6-B4B8-2D259626F198}"/>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77D5-42E6-B4B8-2D259626F198}"/>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77D5-42E6-B4B8-2D259626F198}"/>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77D5-42E6-B4B8-2D259626F198}"/>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77D5-42E6-B4B8-2D259626F198}"/>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77D5-42E6-B4B8-2D259626F198}"/>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77D5-42E6-B4B8-2D259626F198}"/>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77D5-42E6-B4B8-2D259626F198}"/>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77D5-42E6-B4B8-2D259626F198}"/>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77D5-42E6-B4B8-2D259626F198}"/>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77D5-42E6-B4B8-2D259626F198}"/>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77D5-42E6-B4B8-2D259626F198}"/>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77D5-42E6-B4B8-2D259626F198}"/>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77D5-42E6-B4B8-2D259626F198}"/>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77D5-42E6-B4B8-2D259626F198}"/>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77D5-42E6-B4B8-2D259626F198}"/>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77D5-42E6-B4B8-2D259626F1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(3)'!$A$4:$A$33</c:f>
              <c:strCache>
                <c:ptCount val="29"/>
                <c:pt idx="0">
                  <c:v>GRP_8</c:v>
                </c:pt>
                <c:pt idx="1">
                  <c:v>GRP_9</c:v>
                </c:pt>
                <c:pt idx="2">
                  <c:v>GRP_6</c:v>
                </c:pt>
                <c:pt idx="3">
                  <c:v>GRP_5</c:v>
                </c:pt>
                <c:pt idx="4">
                  <c:v>GRP_10</c:v>
                </c:pt>
                <c:pt idx="5">
                  <c:v>GRP_47</c:v>
                </c:pt>
                <c:pt idx="6">
                  <c:v>GRP_60</c:v>
                </c:pt>
                <c:pt idx="7">
                  <c:v>GRP_45</c:v>
                </c:pt>
                <c:pt idx="8">
                  <c:v>GRP_12</c:v>
                </c:pt>
                <c:pt idx="9">
                  <c:v>GRP_1</c:v>
                </c:pt>
                <c:pt idx="10">
                  <c:v>GRP_14</c:v>
                </c:pt>
                <c:pt idx="11">
                  <c:v>GRP_0</c:v>
                </c:pt>
                <c:pt idx="12">
                  <c:v>GRP_13</c:v>
                </c:pt>
                <c:pt idx="13">
                  <c:v>GRP_18</c:v>
                </c:pt>
                <c:pt idx="14">
                  <c:v>GRP_58</c:v>
                </c:pt>
                <c:pt idx="15">
                  <c:v>GRP_29</c:v>
                </c:pt>
                <c:pt idx="16">
                  <c:v>GRP_20</c:v>
                </c:pt>
                <c:pt idx="17">
                  <c:v>GRP_25</c:v>
                </c:pt>
                <c:pt idx="18">
                  <c:v>GRP_41</c:v>
                </c:pt>
                <c:pt idx="19">
                  <c:v>GRP_44</c:v>
                </c:pt>
                <c:pt idx="20">
                  <c:v>GRP_59</c:v>
                </c:pt>
                <c:pt idx="21">
                  <c:v>GRP_28</c:v>
                </c:pt>
                <c:pt idx="22">
                  <c:v>GRP_15</c:v>
                </c:pt>
                <c:pt idx="23">
                  <c:v>GRP_42</c:v>
                </c:pt>
                <c:pt idx="24">
                  <c:v>GRP_52</c:v>
                </c:pt>
                <c:pt idx="25">
                  <c:v>GRP_2</c:v>
                </c:pt>
                <c:pt idx="26">
                  <c:v>GRP_57</c:v>
                </c:pt>
                <c:pt idx="27">
                  <c:v>GRP_49</c:v>
                </c:pt>
                <c:pt idx="28">
                  <c:v>GRP_21</c:v>
                </c:pt>
              </c:strCache>
            </c:strRef>
          </c:cat>
          <c:val>
            <c:numRef>
              <c:f>'Sheet19 (3)'!$B$4:$B$33</c:f>
              <c:numCache>
                <c:formatCode>General</c:formatCode>
                <c:ptCount val="29"/>
                <c:pt idx="0">
                  <c:v>417</c:v>
                </c:pt>
                <c:pt idx="1">
                  <c:v>186</c:v>
                </c:pt>
                <c:pt idx="2">
                  <c:v>125</c:v>
                </c:pt>
                <c:pt idx="3">
                  <c:v>117</c:v>
                </c:pt>
                <c:pt idx="4">
                  <c:v>64</c:v>
                </c:pt>
                <c:pt idx="5">
                  <c:v>13</c:v>
                </c:pt>
                <c:pt idx="6">
                  <c:v>13</c:v>
                </c:pt>
                <c:pt idx="7">
                  <c:v>11</c:v>
                </c:pt>
                <c:pt idx="8">
                  <c:v>10</c:v>
                </c:pt>
                <c:pt idx="9">
                  <c:v>8</c:v>
                </c:pt>
                <c:pt idx="10">
                  <c:v>7</c:v>
                </c:pt>
                <c:pt idx="11">
                  <c:v>6</c:v>
                </c:pt>
                <c:pt idx="12">
                  <c:v>4</c:v>
                </c:pt>
                <c:pt idx="13">
                  <c:v>3</c:v>
                </c:pt>
                <c:pt idx="14">
                  <c:v>3</c:v>
                </c:pt>
                <c:pt idx="15">
                  <c:v>3</c:v>
                </c:pt>
                <c:pt idx="16">
                  <c:v>2</c:v>
                </c:pt>
                <c:pt idx="17">
                  <c:v>2</c:v>
                </c:pt>
                <c:pt idx="18">
                  <c:v>2</c:v>
                </c:pt>
                <c:pt idx="19">
                  <c:v>1</c:v>
                </c:pt>
                <c:pt idx="20">
                  <c:v>1</c:v>
                </c:pt>
                <c:pt idx="21">
                  <c:v>1</c:v>
                </c:pt>
                <c:pt idx="22">
                  <c:v>1</c:v>
                </c:pt>
                <c:pt idx="23">
                  <c:v>1</c:v>
                </c:pt>
                <c:pt idx="24">
                  <c:v>1</c:v>
                </c:pt>
                <c:pt idx="25">
                  <c:v>1</c:v>
                </c:pt>
                <c:pt idx="26">
                  <c:v>1</c:v>
                </c:pt>
                <c:pt idx="27">
                  <c:v>1</c:v>
                </c:pt>
                <c:pt idx="28">
                  <c:v>1</c:v>
                </c:pt>
              </c:numCache>
            </c:numRef>
          </c:val>
          <c:extLst>
            <c:ext xmlns:c16="http://schemas.microsoft.com/office/drawing/2014/chart" uri="{C3380CC4-5D6E-409C-BE32-E72D297353CC}">
              <c16:uniqueId val="{0000007E-77D5-42E6-B4B8-2D259626F198}"/>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Data!$P$2:$P$8501</cx:f>
        <cx:lvl ptCount="8500" formatCode="General">
          <cx:pt idx="0">32</cx:pt>
          <cx:pt idx="1">22</cx:pt>
          <cx:pt idx="2">8</cx:pt>
          <cx:pt idx="3">5</cx:pt>
          <cx:pt idx="4">2</cx:pt>
          <cx:pt idx="5">9</cx:pt>
          <cx:pt idx="6">11</cx:pt>
          <cx:pt idx="7">8</cx:pt>
          <cx:pt idx="8">7</cx:pt>
          <cx:pt idx="9">4</cx:pt>
          <cx:pt idx="10">10</cx:pt>
          <cx:pt idx="11">6</cx:pt>
          <cx:pt idx="12">9</cx:pt>
          <cx:pt idx="13">6</cx:pt>
          <cx:pt idx="14">4</cx:pt>
          <cx:pt idx="15">4</cx:pt>
          <cx:pt idx="16">41</cx:pt>
          <cx:pt idx="17">8</cx:pt>
          <cx:pt idx="18">4</cx:pt>
          <cx:pt idx="19">5</cx:pt>
          <cx:pt idx="20">4</cx:pt>
          <cx:pt idx="21">63</cx:pt>
          <cx:pt idx="22">5</cx:pt>
          <cx:pt idx="23">6</cx:pt>
          <cx:pt idx="24">30</cx:pt>
          <cx:pt idx="25">4</cx:pt>
          <cx:pt idx="26">8</cx:pt>
          <cx:pt idx="27">3</cx:pt>
          <cx:pt idx="28">5</cx:pt>
          <cx:pt idx="29">7</cx:pt>
          <cx:pt idx="30">4</cx:pt>
          <cx:pt idx="31">10</cx:pt>
          <cx:pt idx="32">82</cx:pt>
          <cx:pt idx="33">3</cx:pt>
          <cx:pt idx="34">5</cx:pt>
          <cx:pt idx="35">4</cx:pt>
          <cx:pt idx="36">7</cx:pt>
          <cx:pt idx="37">9</cx:pt>
          <cx:pt idx="38">8</cx:pt>
          <cx:pt idx="39">4</cx:pt>
          <cx:pt idx="40">3</cx:pt>
          <cx:pt idx="41">4</cx:pt>
          <cx:pt idx="42">5</cx:pt>
          <cx:pt idx="43">97</cx:pt>
          <cx:pt idx="44">6</cx:pt>
          <cx:pt idx="45">11</cx:pt>
          <cx:pt idx="46">10</cx:pt>
          <cx:pt idx="47">8</cx:pt>
          <cx:pt idx="48">5</cx:pt>
          <cx:pt idx="49">13</cx:pt>
          <cx:pt idx="50">8</cx:pt>
          <cx:pt idx="51">4</cx:pt>
          <cx:pt idx="52">8</cx:pt>
          <cx:pt idx="53">13</cx:pt>
          <cx:pt idx="54">24</cx:pt>
          <cx:pt idx="55">40</cx:pt>
          <cx:pt idx="56">9</cx:pt>
          <cx:pt idx="57">10</cx:pt>
          <cx:pt idx="58">12</cx:pt>
          <cx:pt idx="59">8</cx:pt>
          <cx:pt idx="60">8</cx:pt>
          <cx:pt idx="61">6</cx:pt>
          <cx:pt idx="62">1</cx:pt>
          <cx:pt idx="63">21</cx:pt>
          <cx:pt idx="64">14</cx:pt>
          <cx:pt idx="65">33</cx:pt>
          <cx:pt idx="66">19</cx:pt>
          <cx:pt idx="67">8</cx:pt>
          <cx:pt idx="68">8</cx:pt>
          <cx:pt idx="69">8</cx:pt>
          <cx:pt idx="70">8</cx:pt>
          <cx:pt idx="71">14</cx:pt>
          <cx:pt idx="72">12</cx:pt>
          <cx:pt idx="73">57</cx:pt>
          <cx:pt idx="74">3</cx:pt>
          <cx:pt idx="75">8</cx:pt>
          <cx:pt idx="76">8</cx:pt>
          <cx:pt idx="77">8</cx:pt>
          <cx:pt idx="78">109</cx:pt>
          <cx:pt idx="79">104</cx:pt>
          <cx:pt idx="80">8</cx:pt>
          <cx:pt idx="81">4</cx:pt>
          <cx:pt idx="82">32</cx:pt>
          <cx:pt idx="83">8</cx:pt>
          <cx:pt idx="84">103</cx:pt>
          <cx:pt idx="85">8</cx:pt>
          <cx:pt idx="86">8</cx:pt>
          <cx:pt idx="87">8</cx:pt>
          <cx:pt idx="88">4</cx:pt>
          <cx:pt idx="89">8</cx:pt>
          <cx:pt idx="90">8</cx:pt>
          <cx:pt idx="91">8</cx:pt>
          <cx:pt idx="92">8</cx:pt>
          <cx:pt idx="93">8</cx:pt>
          <cx:pt idx="94">8</cx:pt>
          <cx:pt idx="95">8</cx:pt>
          <cx:pt idx="96">8</cx:pt>
          <cx:pt idx="97">15</cx:pt>
          <cx:pt idx="98">8</cx:pt>
          <cx:pt idx="99">44</cx:pt>
          <cx:pt idx="100">69</cx:pt>
          <cx:pt idx="101">41</cx:pt>
          <cx:pt idx="102">8</cx:pt>
          <cx:pt idx="103">8</cx:pt>
          <cx:pt idx="104">8</cx:pt>
          <cx:pt idx="105">8</cx:pt>
          <cx:pt idx="106">8</cx:pt>
          <cx:pt idx="107">38</cx:pt>
          <cx:pt idx="108">3</cx:pt>
          <cx:pt idx="109">7</cx:pt>
          <cx:pt idx="110">9</cx:pt>
          <cx:pt idx="111">5</cx:pt>
          <cx:pt idx="112">8</cx:pt>
          <cx:pt idx="113">5</cx:pt>
          <cx:pt idx="114">5</cx:pt>
          <cx:pt idx="115">9</cx:pt>
          <cx:pt idx="116">42</cx:pt>
          <cx:pt idx="117">4</cx:pt>
          <cx:pt idx="118">5</cx:pt>
          <cx:pt idx="119">6</cx:pt>
          <cx:pt idx="120">6</cx:pt>
          <cx:pt idx="121">19</cx:pt>
          <cx:pt idx="122">4</cx:pt>
          <cx:pt idx="123">5</cx:pt>
          <cx:pt idx="124">53</cx:pt>
          <cx:pt idx="125">13</cx:pt>
          <cx:pt idx="126">3</cx:pt>
          <cx:pt idx="127">3</cx:pt>
          <cx:pt idx="128">39</cx:pt>
          <cx:pt idx="129">5</cx:pt>
          <cx:pt idx="130">139</cx:pt>
          <cx:pt idx="131">4</cx:pt>
          <cx:pt idx="132">4</cx:pt>
          <cx:pt idx="133">7</cx:pt>
          <cx:pt idx="134">6</cx:pt>
          <cx:pt idx="135">37</cx:pt>
          <cx:pt idx="136">32</cx:pt>
          <cx:pt idx="137">8</cx:pt>
          <cx:pt idx="138">8</cx:pt>
          <cx:pt idx="139">6</cx:pt>
          <cx:pt idx="140">6</cx:pt>
          <cx:pt idx="141">42</cx:pt>
          <cx:pt idx="142">13</cx:pt>
          <cx:pt idx="143">26</cx:pt>
          <cx:pt idx="144">35</cx:pt>
          <cx:pt idx="145">14</cx:pt>
          <cx:pt idx="146">2</cx:pt>
          <cx:pt idx="147">21</cx:pt>
          <cx:pt idx="148">3</cx:pt>
          <cx:pt idx="149">4</cx:pt>
          <cx:pt idx="150">10</cx:pt>
          <cx:pt idx="151">4</cx:pt>
          <cx:pt idx="152">7</cx:pt>
          <cx:pt idx="153">2</cx:pt>
          <cx:pt idx="154">3</cx:pt>
          <cx:pt idx="155">57</cx:pt>
          <cx:pt idx="156">8</cx:pt>
          <cx:pt idx="157">3</cx:pt>
          <cx:pt idx="158">31</cx:pt>
          <cx:pt idx="159">25</cx:pt>
          <cx:pt idx="160">8</cx:pt>
          <cx:pt idx="161">16</cx:pt>
          <cx:pt idx="162">178</cx:pt>
          <cx:pt idx="163">3</cx:pt>
          <cx:pt idx="164">17</cx:pt>
          <cx:pt idx="165">5</cx:pt>
          <cx:pt idx="166">8</cx:pt>
          <cx:pt idx="167">32</cx:pt>
          <cx:pt idx="168">13</cx:pt>
          <cx:pt idx="169">3</cx:pt>
          <cx:pt idx="170">45</cx:pt>
          <cx:pt idx="171">8</cx:pt>
          <cx:pt idx="172">8</cx:pt>
          <cx:pt idx="173">7</cx:pt>
          <cx:pt idx="174">7</cx:pt>
          <cx:pt idx="175">8</cx:pt>
          <cx:pt idx="176">16</cx:pt>
          <cx:pt idx="177">94</cx:pt>
          <cx:pt idx="178">8</cx:pt>
          <cx:pt idx="179">6</cx:pt>
          <cx:pt idx="180">33</cx:pt>
          <cx:pt idx="181">5</cx:pt>
          <cx:pt idx="182">8</cx:pt>
          <cx:pt idx="183">3</cx:pt>
          <cx:pt idx="184">8</cx:pt>
          <cx:pt idx="185">13</cx:pt>
          <cx:pt idx="186">27</cx:pt>
          <cx:pt idx="187">4</cx:pt>
          <cx:pt idx="188">8</cx:pt>
          <cx:pt idx="189">110</cx:pt>
          <cx:pt idx="190">3</cx:pt>
          <cx:pt idx="191">13</cx:pt>
          <cx:pt idx="192">2</cx:pt>
          <cx:pt idx="193">9</cx:pt>
          <cx:pt idx="194">7</cx:pt>
          <cx:pt idx="195">11</cx:pt>
          <cx:pt idx="196">4</cx:pt>
          <cx:pt idx="197">9</cx:pt>
          <cx:pt idx="198">4</cx:pt>
          <cx:pt idx="199">3</cx:pt>
          <cx:pt idx="200">17</cx:pt>
          <cx:pt idx="201">13</cx:pt>
          <cx:pt idx="202">23</cx:pt>
          <cx:pt idx="203">7</cx:pt>
          <cx:pt idx="204">4</cx:pt>
          <cx:pt idx="205">13</cx:pt>
          <cx:pt idx="206">11</cx:pt>
          <cx:pt idx="207">18</cx:pt>
          <cx:pt idx="208">4</cx:pt>
          <cx:pt idx="209">3</cx:pt>
          <cx:pt idx="210">3</cx:pt>
          <cx:pt idx="211">2</cx:pt>
          <cx:pt idx="212">21</cx:pt>
          <cx:pt idx="213">3</cx:pt>
          <cx:pt idx="214">5</cx:pt>
          <cx:pt idx="215">103</cx:pt>
          <cx:pt idx="216">27</cx:pt>
          <cx:pt idx="217">4</cx:pt>
          <cx:pt idx="218">66</cx:pt>
          <cx:pt idx="219">2</cx:pt>
          <cx:pt idx="220">4</cx:pt>
          <cx:pt idx="221">6</cx:pt>
          <cx:pt idx="222">5</cx:pt>
          <cx:pt idx="223">28</cx:pt>
          <cx:pt idx="224">8</cx:pt>
          <cx:pt idx="225">18</cx:pt>
          <cx:pt idx="226">15</cx:pt>
          <cx:pt idx="227">3</cx:pt>
          <cx:pt idx="228">19</cx:pt>
          <cx:pt idx="229">4</cx:pt>
          <cx:pt idx="230">2</cx:pt>
          <cx:pt idx="231">4</cx:pt>
          <cx:pt idx="232">78</cx:pt>
          <cx:pt idx="233">30</cx:pt>
          <cx:pt idx="234">20</cx:pt>
          <cx:pt idx="235">7</cx:pt>
          <cx:pt idx="236">16</cx:pt>
          <cx:pt idx="237">3</cx:pt>
          <cx:pt idx="238">345</cx:pt>
          <cx:pt idx="239">191</cx:pt>
          <cx:pt idx="240">111</cx:pt>
          <cx:pt idx="241">24</cx:pt>
          <cx:pt idx="242">3</cx:pt>
          <cx:pt idx="243">33</cx:pt>
          <cx:pt idx="244">34</cx:pt>
          <cx:pt idx="245">27</cx:pt>
          <cx:pt idx="246">8</cx:pt>
          <cx:pt idx="247">31</cx:pt>
          <cx:pt idx="248">25</cx:pt>
          <cx:pt idx="249">30</cx:pt>
          <cx:pt idx="250">14</cx:pt>
          <cx:pt idx="251">12</cx:pt>
          <cx:pt idx="252">10</cx:pt>
          <cx:pt idx="253">15</cx:pt>
          <cx:pt idx="254">15</cx:pt>
          <cx:pt idx="255">6</cx:pt>
          <cx:pt idx="256">17</cx:pt>
          <cx:pt idx="257">17</cx:pt>
          <cx:pt idx="258">19</cx:pt>
          <cx:pt idx="259">5</cx:pt>
          <cx:pt idx="260">20</cx:pt>
          <cx:pt idx="261">3</cx:pt>
          <cx:pt idx="262">20</cx:pt>
          <cx:pt idx="263">8</cx:pt>
          <cx:pt idx="264">6</cx:pt>
          <cx:pt idx="265">15</cx:pt>
          <cx:pt idx="266">11</cx:pt>
          <cx:pt idx="267">8</cx:pt>
          <cx:pt idx="268">4</cx:pt>
          <cx:pt idx="269">8</cx:pt>
          <cx:pt idx="270">22</cx:pt>
          <cx:pt idx="271">10</cx:pt>
          <cx:pt idx="272">8</cx:pt>
          <cx:pt idx="273">17</cx:pt>
          <cx:pt idx="274">3</cx:pt>
          <cx:pt idx="275">14</cx:pt>
          <cx:pt idx="276">1</cx:pt>
          <cx:pt idx="277">15</cx:pt>
          <cx:pt idx="278">18</cx:pt>
          <cx:pt idx="279">24</cx:pt>
          <cx:pt idx="280">4</cx:pt>
          <cx:pt idx="281">63</cx:pt>
          <cx:pt idx="282">16</cx:pt>
          <cx:pt idx="283">110</cx:pt>
          <cx:pt idx="284">6</cx:pt>
          <cx:pt idx="285">5</cx:pt>
          <cx:pt idx="286">4</cx:pt>
          <cx:pt idx="287">5</cx:pt>
          <cx:pt idx="288">13</cx:pt>
          <cx:pt idx="289">4</cx:pt>
          <cx:pt idx="290">20</cx:pt>
          <cx:pt idx="291">12</cx:pt>
          <cx:pt idx="292">3</cx:pt>
          <cx:pt idx="293">8</cx:pt>
          <cx:pt idx="294">10</cx:pt>
          <cx:pt idx="295">17</cx:pt>
          <cx:pt idx="296">5</cx:pt>
          <cx:pt idx="297">41</cx:pt>
          <cx:pt idx="298">111</cx:pt>
          <cx:pt idx="299">5</cx:pt>
          <cx:pt idx="300">8</cx:pt>
          <cx:pt idx="301">3</cx:pt>
          <cx:pt idx="302">8</cx:pt>
          <cx:pt idx="303">8</cx:pt>
          <cx:pt idx="304">5</cx:pt>
          <cx:pt idx="305">7</cx:pt>
          <cx:pt idx="306">4</cx:pt>
          <cx:pt idx="307">25</cx:pt>
          <cx:pt idx="308">6</cx:pt>
          <cx:pt idx="309">2</cx:pt>
          <cx:pt idx="310">8</cx:pt>
          <cx:pt idx="311">2</cx:pt>
          <cx:pt idx="312">4</cx:pt>
          <cx:pt idx="313">22</cx:pt>
          <cx:pt idx="314">38</cx:pt>
          <cx:pt idx="315">6</cx:pt>
          <cx:pt idx="316">4</cx:pt>
          <cx:pt idx="317">48</cx:pt>
          <cx:pt idx="318">34</cx:pt>
          <cx:pt idx="319">10</cx:pt>
          <cx:pt idx="320">9</cx:pt>
          <cx:pt idx="321">12</cx:pt>
          <cx:pt idx="322">5</cx:pt>
          <cx:pt idx="323">30</cx:pt>
          <cx:pt idx="324">9</cx:pt>
          <cx:pt idx="325">34</cx:pt>
          <cx:pt idx="326">6</cx:pt>
          <cx:pt idx="327">3</cx:pt>
          <cx:pt idx="328">7</cx:pt>
          <cx:pt idx="329">20</cx:pt>
          <cx:pt idx="330">3</cx:pt>
          <cx:pt idx="331">20</cx:pt>
          <cx:pt idx="332">13</cx:pt>
          <cx:pt idx="333">3</cx:pt>
          <cx:pt idx="334">26</cx:pt>
          <cx:pt idx="335">5</cx:pt>
          <cx:pt idx="336">5</cx:pt>
          <cx:pt idx="337">12</cx:pt>
          <cx:pt idx="338">11</cx:pt>
          <cx:pt idx="339">2</cx:pt>
          <cx:pt idx="340">26</cx:pt>
          <cx:pt idx="341">25</cx:pt>
          <cx:pt idx="342">4</cx:pt>
          <cx:pt idx="343">38</cx:pt>
          <cx:pt idx="344">3</cx:pt>
          <cx:pt idx="345">30</cx:pt>
          <cx:pt idx="346">8</cx:pt>
          <cx:pt idx="347">8</cx:pt>
          <cx:pt idx="348">22</cx:pt>
          <cx:pt idx="349">4</cx:pt>
          <cx:pt idx="350">11</cx:pt>
          <cx:pt idx="351">103</cx:pt>
          <cx:pt idx="352">17</cx:pt>
          <cx:pt idx="353">7</cx:pt>
          <cx:pt idx="354">7</cx:pt>
          <cx:pt idx="355">15</cx:pt>
          <cx:pt idx="356">23</cx:pt>
          <cx:pt idx="357">7</cx:pt>
          <cx:pt idx="358">13</cx:pt>
          <cx:pt idx="359">21</cx:pt>
          <cx:pt idx="360">104</cx:pt>
          <cx:pt idx="361">8</cx:pt>
          <cx:pt idx="362">40</cx:pt>
          <cx:pt idx="363">5</cx:pt>
          <cx:pt idx="364">7</cx:pt>
          <cx:pt idx="365">6</cx:pt>
          <cx:pt idx="366">8</cx:pt>
          <cx:pt idx="367">12</cx:pt>
          <cx:pt idx="368">25</cx:pt>
          <cx:pt idx="369">6</cx:pt>
          <cx:pt idx="370">19</cx:pt>
          <cx:pt idx="371">8</cx:pt>
          <cx:pt idx="372">21</cx:pt>
          <cx:pt idx="373">8</cx:pt>
          <cx:pt idx="374">14</cx:pt>
          <cx:pt idx="375">11</cx:pt>
          <cx:pt idx="376">11</cx:pt>
          <cx:pt idx="377">67</cx:pt>
          <cx:pt idx="378">20</cx:pt>
          <cx:pt idx="379">158</cx:pt>
          <cx:pt idx="380">6</cx:pt>
          <cx:pt idx="381">14</cx:pt>
          <cx:pt idx="382">5</cx:pt>
          <cx:pt idx="383">17</cx:pt>
          <cx:pt idx="384">39</cx:pt>
          <cx:pt idx="385">6</cx:pt>
          <cx:pt idx="386">4</cx:pt>
          <cx:pt idx="387">12</cx:pt>
          <cx:pt idx="388">3</cx:pt>
          <cx:pt idx="389">7</cx:pt>
          <cx:pt idx="390">6</cx:pt>
          <cx:pt idx="391">3</cx:pt>
          <cx:pt idx="392">17</cx:pt>
          <cx:pt idx="393">2</cx:pt>
          <cx:pt idx="394">23</cx:pt>
          <cx:pt idx="395">5</cx:pt>
          <cx:pt idx="396">7</cx:pt>
          <cx:pt idx="397">3</cx:pt>
          <cx:pt idx="398">6</cx:pt>
          <cx:pt idx="399">30</cx:pt>
          <cx:pt idx="400">47</cx:pt>
          <cx:pt idx="401">32</cx:pt>
          <cx:pt idx="402">5</cx:pt>
          <cx:pt idx="403">24</cx:pt>
          <cx:pt idx="404">6</cx:pt>
          <cx:pt idx="405">3</cx:pt>
          <cx:pt idx="406">23</cx:pt>
          <cx:pt idx="407">6</cx:pt>
          <cx:pt idx="408">15</cx:pt>
          <cx:pt idx="409">56</cx:pt>
          <cx:pt idx="410">191</cx:pt>
          <cx:pt idx="411">20</cx:pt>
          <cx:pt idx="412">9</cx:pt>
          <cx:pt idx="413">11</cx:pt>
          <cx:pt idx="414">5</cx:pt>
          <cx:pt idx="415">1</cx:pt>
          <cx:pt idx="416">1</cx:pt>
          <cx:pt idx="417">3</cx:pt>
          <cx:pt idx="418">12</cx:pt>
          <cx:pt idx="419">16</cx:pt>
          <cx:pt idx="420">2</cx:pt>
          <cx:pt idx="421">10</cx:pt>
          <cx:pt idx="422">2</cx:pt>
          <cx:pt idx="423">2</cx:pt>
          <cx:pt idx="424">5</cx:pt>
          <cx:pt idx="425">6</cx:pt>
          <cx:pt idx="426">3</cx:pt>
          <cx:pt idx="427">4</cx:pt>
          <cx:pt idx="428">9</cx:pt>
          <cx:pt idx="429">5</cx:pt>
          <cx:pt idx="430">6</cx:pt>
          <cx:pt idx="431">3</cx:pt>
          <cx:pt idx="432">18</cx:pt>
          <cx:pt idx="433">6</cx:pt>
          <cx:pt idx="434">7</cx:pt>
          <cx:pt idx="435">9</cx:pt>
          <cx:pt idx="436">27</cx:pt>
          <cx:pt idx="437">15</cx:pt>
          <cx:pt idx="438">47</cx:pt>
          <cx:pt idx="439">15</cx:pt>
          <cx:pt idx="440">19</cx:pt>
          <cx:pt idx="441">5</cx:pt>
          <cx:pt idx="442">3</cx:pt>
          <cx:pt idx="443">3</cx:pt>
          <cx:pt idx="444">7</cx:pt>
          <cx:pt idx="445">14</cx:pt>
          <cx:pt idx="446">9</cx:pt>
          <cx:pt idx="447">23</cx:pt>
          <cx:pt idx="448">13</cx:pt>
          <cx:pt idx="449">29</cx:pt>
          <cx:pt idx="450">62</cx:pt>
          <cx:pt idx="451">32</cx:pt>
          <cx:pt idx="452">9</cx:pt>
          <cx:pt idx="453">5</cx:pt>
          <cx:pt idx="454">5</cx:pt>
          <cx:pt idx="455">6</cx:pt>
          <cx:pt idx="456">42</cx:pt>
          <cx:pt idx="457">27</cx:pt>
          <cx:pt idx="458">37</cx:pt>
          <cx:pt idx="459">49</cx:pt>
          <cx:pt idx="460">8</cx:pt>
          <cx:pt idx="461">58</cx:pt>
          <cx:pt idx="462">8</cx:pt>
          <cx:pt idx="463">11</cx:pt>
          <cx:pt idx="464">9</cx:pt>
          <cx:pt idx="465">87</cx:pt>
          <cx:pt idx="466">3</cx:pt>
          <cx:pt idx="467">17</cx:pt>
          <cx:pt idx="468">8</cx:pt>
          <cx:pt idx="469">1</cx:pt>
          <cx:pt idx="470">10</cx:pt>
          <cx:pt idx="471">13</cx:pt>
          <cx:pt idx="472">8</cx:pt>
          <cx:pt idx="473">6</cx:pt>
          <cx:pt idx="474">9</cx:pt>
          <cx:pt idx="475">10</cx:pt>
          <cx:pt idx="476">15</cx:pt>
          <cx:pt idx="477">7</cx:pt>
          <cx:pt idx="478">13</cx:pt>
          <cx:pt idx="479">14</cx:pt>
          <cx:pt idx="480">8</cx:pt>
          <cx:pt idx="481">18</cx:pt>
          <cx:pt idx="482">106</cx:pt>
          <cx:pt idx="483">24</cx:pt>
          <cx:pt idx="484">20</cx:pt>
          <cx:pt idx="485">29</cx:pt>
          <cx:pt idx="486">8</cx:pt>
          <cx:pt idx="487">24</cx:pt>
          <cx:pt idx="488">5</cx:pt>
          <cx:pt idx="489">8</cx:pt>
          <cx:pt idx="490">34</cx:pt>
          <cx:pt idx="491">5</cx:pt>
          <cx:pt idx="492">23</cx:pt>
          <cx:pt idx="493">4</cx:pt>
          <cx:pt idx="494">14</cx:pt>
          <cx:pt idx="495">8</cx:pt>
          <cx:pt idx="496">3</cx:pt>
          <cx:pt idx="497">6</cx:pt>
          <cx:pt idx="498">19</cx:pt>
          <cx:pt idx="499">34</cx:pt>
          <cx:pt idx="500">21</cx:pt>
          <cx:pt idx="501">19</cx:pt>
          <cx:pt idx="502">4</cx:pt>
          <cx:pt idx="503">7</cx:pt>
          <cx:pt idx="504">16</cx:pt>
          <cx:pt idx="505">24</cx:pt>
          <cx:pt idx="506">5</cx:pt>
          <cx:pt idx="507">12</cx:pt>
          <cx:pt idx="508">18</cx:pt>
          <cx:pt idx="509">144</cx:pt>
          <cx:pt idx="510">8</cx:pt>
          <cx:pt idx="511">6</cx:pt>
          <cx:pt idx="512">3</cx:pt>
          <cx:pt idx="513">44</cx:pt>
          <cx:pt idx="514">36</cx:pt>
          <cx:pt idx="515">5</cx:pt>
          <cx:pt idx="516">3</cx:pt>
          <cx:pt idx="517">90</cx:pt>
          <cx:pt idx="518">24</cx:pt>
          <cx:pt idx="519">9</cx:pt>
          <cx:pt idx="520">27</cx:pt>
          <cx:pt idx="521">8</cx:pt>
          <cx:pt idx="522">21</cx:pt>
          <cx:pt idx="523">23</cx:pt>
          <cx:pt idx="524">12</cx:pt>
          <cx:pt idx="525">56</cx:pt>
          <cx:pt idx="526">2</cx:pt>
          <cx:pt idx="527">4</cx:pt>
          <cx:pt idx="528">16</cx:pt>
          <cx:pt idx="529">9</cx:pt>
          <cx:pt idx="530">10</cx:pt>
          <cx:pt idx="531">2</cx:pt>
          <cx:pt idx="532">16</cx:pt>
          <cx:pt idx="533">27</cx:pt>
          <cx:pt idx="534">11</cx:pt>
          <cx:pt idx="535">29</cx:pt>
          <cx:pt idx="536">25</cx:pt>
          <cx:pt idx="537">101</cx:pt>
          <cx:pt idx="538">8</cx:pt>
          <cx:pt idx="539">21</cx:pt>
          <cx:pt idx="540">17</cx:pt>
          <cx:pt idx="541">5</cx:pt>
          <cx:pt idx="542">35</cx:pt>
          <cx:pt idx="543">26</cx:pt>
          <cx:pt idx="544">4</cx:pt>
          <cx:pt idx="545">28</cx:pt>
          <cx:pt idx="546">7</cx:pt>
          <cx:pt idx="547">5</cx:pt>
          <cx:pt idx="548">7</cx:pt>
          <cx:pt idx="549">14</cx:pt>
          <cx:pt idx="550">71</cx:pt>
          <cx:pt idx="551">9</cx:pt>
          <cx:pt idx="552">16</cx:pt>
          <cx:pt idx="553">67</cx:pt>
          <cx:pt idx="554">17</cx:pt>
          <cx:pt idx="555">6</cx:pt>
          <cx:pt idx="556">49</cx:pt>
          <cx:pt idx="557">30</cx:pt>
          <cx:pt idx="558">17</cx:pt>
          <cx:pt idx="559">12</cx:pt>
          <cx:pt idx="560">11</cx:pt>
          <cx:pt idx="561">13</cx:pt>
          <cx:pt idx="562">17</cx:pt>
          <cx:pt idx="563">5</cx:pt>
          <cx:pt idx="564">32</cx:pt>
          <cx:pt idx="565">23</cx:pt>
          <cx:pt idx="566">7</cx:pt>
          <cx:pt idx="567">13</cx:pt>
          <cx:pt idx="568">9</cx:pt>
          <cx:pt idx="569">9</cx:pt>
          <cx:pt idx="570">38</cx:pt>
          <cx:pt idx="571">4</cx:pt>
          <cx:pt idx="572">4</cx:pt>
          <cx:pt idx="573">4</cx:pt>
          <cx:pt idx="574">8</cx:pt>
          <cx:pt idx="575">11</cx:pt>
          <cx:pt idx="576">10</cx:pt>
          <cx:pt idx="577">10</cx:pt>
          <cx:pt idx="578">9</cx:pt>
          <cx:pt idx="579">8</cx:pt>
          <cx:pt idx="580">4</cx:pt>
          <cx:pt idx="581">28</cx:pt>
          <cx:pt idx="582">17</cx:pt>
          <cx:pt idx="583">12</cx:pt>
          <cx:pt idx="584">7</cx:pt>
          <cx:pt idx="585">57</cx:pt>
          <cx:pt idx="586">31</cx:pt>
          <cx:pt idx="587">34</cx:pt>
          <cx:pt idx="588">5</cx:pt>
          <cx:pt idx="589">8</cx:pt>
          <cx:pt idx="590">106</cx:pt>
          <cx:pt idx="591">8</cx:pt>
          <cx:pt idx="592">8</cx:pt>
          <cx:pt idx="593">29</cx:pt>
          <cx:pt idx="594">5</cx:pt>
          <cx:pt idx="595">10</cx:pt>
          <cx:pt idx="596">3</cx:pt>
          <cx:pt idx="597">3</cx:pt>
          <cx:pt idx="598">9</cx:pt>
          <cx:pt idx="599">51</cx:pt>
          <cx:pt idx="600">4</cx:pt>
          <cx:pt idx="601">31</cx:pt>
          <cx:pt idx="602">8</cx:pt>
          <cx:pt idx="603">8</cx:pt>
          <cx:pt idx="604">8</cx:pt>
          <cx:pt idx="605">4</cx:pt>
          <cx:pt idx="606">8</cx:pt>
          <cx:pt idx="607">37</cx:pt>
          <cx:pt idx="608">1</cx:pt>
          <cx:pt idx="609">5</cx:pt>
          <cx:pt idx="610">18</cx:pt>
          <cx:pt idx="611">8</cx:pt>
          <cx:pt idx="612">8</cx:pt>
          <cx:pt idx="613">43</cx:pt>
          <cx:pt idx="614">55</cx:pt>
          <cx:pt idx="615">106</cx:pt>
          <cx:pt idx="616">3</cx:pt>
          <cx:pt idx="617">37</cx:pt>
          <cx:pt idx="618">1</cx:pt>
          <cx:pt idx="619">111</cx:pt>
          <cx:pt idx="620">11</cx:pt>
          <cx:pt idx="621">2</cx:pt>
          <cx:pt idx="622">28</cx:pt>
          <cx:pt idx="623">3</cx:pt>
          <cx:pt idx="624">4</cx:pt>
          <cx:pt idx="625">70</cx:pt>
          <cx:pt idx="626">38</cx:pt>
          <cx:pt idx="627">36</cx:pt>
          <cx:pt idx="628">3</cx:pt>
          <cx:pt idx="629">8</cx:pt>
          <cx:pt idx="630">8</cx:pt>
          <cx:pt idx="631">8</cx:pt>
          <cx:pt idx="632">30</cx:pt>
          <cx:pt idx="633">8</cx:pt>
          <cx:pt idx="634">2</cx:pt>
          <cx:pt idx="635">143</cx:pt>
          <cx:pt idx="636">41</cx:pt>
          <cx:pt idx="637">8</cx:pt>
          <cx:pt idx="638">8</cx:pt>
          <cx:pt idx="639">8</cx:pt>
          <cx:pt idx="640">8</cx:pt>
          <cx:pt idx="641">8</cx:pt>
          <cx:pt idx="642">8</cx:pt>
          <cx:pt idx="643">11</cx:pt>
          <cx:pt idx="644">17</cx:pt>
          <cx:pt idx="645">8</cx:pt>
          <cx:pt idx="646">8</cx:pt>
          <cx:pt idx="647">11</cx:pt>
          <cx:pt idx="648">10</cx:pt>
          <cx:pt idx="649">4</cx:pt>
          <cx:pt idx="650">10</cx:pt>
          <cx:pt idx="651">5</cx:pt>
          <cx:pt idx="652">8</cx:pt>
          <cx:pt idx="653">8</cx:pt>
          <cx:pt idx="654">58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13</cx:pt>
          <cx:pt idx="675">8</cx:pt>
          <cx:pt idx="676">27</cx:pt>
          <cx:pt idx="677">101</cx:pt>
          <cx:pt idx="678">2</cx:pt>
          <cx:pt idx="679">32</cx:pt>
          <cx:pt idx="680">15</cx:pt>
          <cx:pt idx="681">2</cx:pt>
          <cx:pt idx="682">8</cx:pt>
          <cx:pt idx="683">8</cx:pt>
          <cx:pt idx="684">8</cx:pt>
          <cx:pt idx="685">106</cx:pt>
          <cx:pt idx="686">8</cx:pt>
          <cx:pt idx="687">9</cx:pt>
          <cx:pt idx="688">7</cx:pt>
          <cx:pt idx="689">4</cx:pt>
          <cx:pt idx="690">26</cx:pt>
          <cx:pt idx="691">103</cx:pt>
          <cx:pt idx="692">26</cx:pt>
          <cx:pt idx="693">5</cx:pt>
          <cx:pt idx="694">8</cx:pt>
          <cx:pt idx="695">16</cx:pt>
          <cx:pt idx="696">67</cx:pt>
          <cx:pt idx="697">42</cx:pt>
          <cx:pt idx="698">3</cx:pt>
          <cx:pt idx="699">16</cx:pt>
          <cx:pt idx="700">26</cx:pt>
          <cx:pt idx="701">3</cx:pt>
          <cx:pt idx="702">5</cx:pt>
          <cx:pt idx="703">34</cx:pt>
          <cx:pt idx="704">9</cx:pt>
          <cx:pt idx="705">5</cx:pt>
          <cx:pt idx="706">40</cx:pt>
          <cx:pt idx="707">0</cx:pt>
          <cx:pt idx="708">13</cx:pt>
          <cx:pt idx="709">23</cx:pt>
          <cx:pt idx="710">2</cx:pt>
          <cx:pt idx="711">8</cx:pt>
          <cx:pt idx="712">23</cx:pt>
          <cx:pt idx="713">5</cx:pt>
          <cx:pt idx="714">68</cx:pt>
          <cx:pt idx="715">8</cx:pt>
          <cx:pt idx="716">93</cx:pt>
          <cx:pt idx="717">31</cx:pt>
          <cx:pt idx="718">22</cx:pt>
          <cx:pt idx="719">23</cx:pt>
          <cx:pt idx="720">2</cx:pt>
          <cx:pt idx="721">20</cx:pt>
          <cx:pt idx="722">44</cx:pt>
          <cx:pt idx="723">33</cx:pt>
          <cx:pt idx="724">2</cx:pt>
          <cx:pt idx="725">34</cx:pt>
          <cx:pt idx="726">6</cx:pt>
          <cx:pt idx="727">43</cx:pt>
          <cx:pt idx="728">15</cx:pt>
          <cx:pt idx="729">7</cx:pt>
          <cx:pt idx="730">11</cx:pt>
          <cx:pt idx="731">3</cx:pt>
          <cx:pt idx="732">9</cx:pt>
          <cx:pt idx="733">128</cx:pt>
          <cx:pt idx="734">5</cx:pt>
          <cx:pt idx="735">7</cx:pt>
          <cx:pt idx="736">15</cx:pt>
          <cx:pt idx="737">16</cx:pt>
          <cx:pt idx="738">26</cx:pt>
          <cx:pt idx="739">5</cx:pt>
          <cx:pt idx="740">12</cx:pt>
          <cx:pt idx="741">5</cx:pt>
          <cx:pt idx="742">13</cx:pt>
          <cx:pt idx="743">5</cx:pt>
          <cx:pt idx="744">9</cx:pt>
          <cx:pt idx="745">12</cx:pt>
          <cx:pt idx="746">8</cx:pt>
          <cx:pt idx="747">13</cx:pt>
          <cx:pt idx="748">6</cx:pt>
          <cx:pt idx="749">27</cx:pt>
          <cx:pt idx="750">21</cx:pt>
          <cx:pt idx="751">24</cx:pt>
          <cx:pt idx="752">35</cx:pt>
          <cx:pt idx="753">8</cx:pt>
          <cx:pt idx="754">11</cx:pt>
          <cx:pt idx="755">10</cx:pt>
          <cx:pt idx="756">8</cx:pt>
          <cx:pt idx="757">7</cx:pt>
          <cx:pt idx="758">27</cx:pt>
          <cx:pt idx="759">55</cx:pt>
          <cx:pt idx="760">28</cx:pt>
          <cx:pt idx="761">6</cx:pt>
          <cx:pt idx="762">7</cx:pt>
          <cx:pt idx="763">9</cx:pt>
          <cx:pt idx="764">4</cx:pt>
          <cx:pt idx="765">4</cx:pt>
          <cx:pt idx="766">52</cx:pt>
          <cx:pt idx="767">12</cx:pt>
          <cx:pt idx="768">9</cx:pt>
          <cx:pt idx="769">5</cx:pt>
          <cx:pt idx="770">2</cx:pt>
          <cx:pt idx="771">8</cx:pt>
          <cx:pt idx="772">12</cx:pt>
          <cx:pt idx="773">4</cx:pt>
          <cx:pt idx="774">26</cx:pt>
          <cx:pt idx="775">5</cx:pt>
          <cx:pt idx="776">23</cx:pt>
          <cx:pt idx="777">6</cx:pt>
          <cx:pt idx="778">8</cx:pt>
          <cx:pt idx="779">5</cx:pt>
          <cx:pt idx="780">14</cx:pt>
          <cx:pt idx="781">33</cx:pt>
          <cx:pt idx="782">3</cx:pt>
          <cx:pt idx="783">8</cx:pt>
          <cx:pt idx="784">18</cx:pt>
          <cx:pt idx="785">13</cx:pt>
          <cx:pt idx="786">18</cx:pt>
          <cx:pt idx="787">8</cx:pt>
          <cx:pt idx="788">110</cx:pt>
          <cx:pt idx="789">51</cx:pt>
          <cx:pt idx="790">7</cx:pt>
          <cx:pt idx="791">28</cx:pt>
          <cx:pt idx="792">10</cx:pt>
          <cx:pt idx="793">22</cx:pt>
          <cx:pt idx="794">19</cx:pt>
          <cx:pt idx="795">9</cx:pt>
          <cx:pt idx="796">8</cx:pt>
          <cx:pt idx="797">9</cx:pt>
          <cx:pt idx="798">11</cx:pt>
          <cx:pt idx="799">8</cx:pt>
          <cx:pt idx="800">11</cx:pt>
          <cx:pt idx="801">18</cx:pt>
          <cx:pt idx="802">8</cx:pt>
          <cx:pt idx="803">8</cx:pt>
          <cx:pt idx="804">8</cx:pt>
          <cx:pt idx="805">60</cx:pt>
          <cx:pt idx="806">24</cx:pt>
          <cx:pt idx="807">8</cx:pt>
          <cx:pt idx="808">4</cx:pt>
          <cx:pt idx="809">8</cx:pt>
          <cx:pt idx="810">6</cx:pt>
          <cx:pt idx="811">6</cx:pt>
          <cx:pt idx="812">6</cx:pt>
          <cx:pt idx="813">19</cx:pt>
          <cx:pt idx="814">3</cx:pt>
          <cx:pt idx="815">5</cx:pt>
          <cx:pt idx="816">11</cx:pt>
          <cx:pt idx="817">3</cx:pt>
          <cx:pt idx="818">5</cx:pt>
          <cx:pt idx="819">42</cx:pt>
          <cx:pt idx="820">8</cx:pt>
          <cx:pt idx="821">7</cx:pt>
          <cx:pt idx="822">7</cx:pt>
          <cx:pt idx="823">2</cx:pt>
          <cx:pt idx="824">59</cx:pt>
          <cx:pt idx="825">5</cx:pt>
          <cx:pt idx="826">43</cx:pt>
          <cx:pt idx="827">4</cx:pt>
          <cx:pt idx="828">3</cx:pt>
          <cx:pt idx="829">20</cx:pt>
          <cx:pt idx="830">19</cx:pt>
          <cx:pt idx="831">47</cx:pt>
          <cx:pt idx="832">12</cx:pt>
          <cx:pt idx="833">16</cx:pt>
          <cx:pt idx="834">4</cx:pt>
          <cx:pt idx="835">105</cx:pt>
          <cx:pt idx="836">15</cx:pt>
          <cx:pt idx="837">5</cx:pt>
          <cx:pt idx="838">9</cx:pt>
          <cx:pt idx="839">100</cx:pt>
          <cx:pt idx="840">5</cx:pt>
          <cx:pt idx="841">37</cx:pt>
          <cx:pt idx="842">8</cx:pt>
          <cx:pt idx="843">6</cx:pt>
          <cx:pt idx="844">23</cx:pt>
          <cx:pt idx="845">51</cx:pt>
          <cx:pt idx="846">10</cx:pt>
          <cx:pt idx="847">8</cx:pt>
          <cx:pt idx="848">25</cx:pt>
          <cx:pt idx="849">33</cx:pt>
          <cx:pt idx="850">2</cx:pt>
          <cx:pt idx="851">15</cx:pt>
          <cx:pt idx="852">4</cx:pt>
          <cx:pt idx="853">14</cx:pt>
          <cx:pt idx="854">8</cx:pt>
          <cx:pt idx="855">19</cx:pt>
          <cx:pt idx="856">12</cx:pt>
          <cx:pt idx="857">45</cx:pt>
          <cx:pt idx="858">4</cx:pt>
          <cx:pt idx="859">2</cx:pt>
          <cx:pt idx="860">12</cx:pt>
          <cx:pt idx="861">5</cx:pt>
          <cx:pt idx="862">8</cx:pt>
          <cx:pt idx="863">37</cx:pt>
          <cx:pt idx="864">66</cx:pt>
          <cx:pt idx="865">2</cx:pt>
          <cx:pt idx="866">45</cx:pt>
          <cx:pt idx="867">2</cx:pt>
          <cx:pt idx="868">4</cx:pt>
          <cx:pt idx="869">49</cx:pt>
          <cx:pt idx="870">58</cx:pt>
          <cx:pt idx="871">7</cx:pt>
          <cx:pt idx="872">146</cx:pt>
          <cx:pt idx="873">7</cx:pt>
          <cx:pt idx="874">91</cx:pt>
          <cx:pt idx="875">10</cx:pt>
          <cx:pt idx="876">7</cx:pt>
          <cx:pt idx="877">22</cx:pt>
          <cx:pt idx="878">41</cx:pt>
          <cx:pt idx="879">29</cx:pt>
          <cx:pt idx="880">8</cx:pt>
          <cx:pt idx="881">19</cx:pt>
          <cx:pt idx="882">7</cx:pt>
          <cx:pt idx="883">8</cx:pt>
          <cx:pt idx="884">10</cx:pt>
          <cx:pt idx="885">9</cx:pt>
          <cx:pt idx="886">3</cx:pt>
          <cx:pt idx="887">6</cx:pt>
          <cx:pt idx="888">5</cx:pt>
          <cx:pt idx="889">3</cx:pt>
          <cx:pt idx="890">10</cx:pt>
          <cx:pt idx="891">105</cx:pt>
          <cx:pt idx="892">34</cx:pt>
          <cx:pt idx="893">14</cx:pt>
          <cx:pt idx="894">4</cx:pt>
          <cx:pt idx="895">68</cx:pt>
          <cx:pt idx="896">19</cx:pt>
          <cx:pt idx="897">8</cx:pt>
          <cx:pt idx="898">163</cx:pt>
          <cx:pt idx="899">9</cx:pt>
          <cx:pt idx="900">7</cx:pt>
          <cx:pt idx="901">18</cx:pt>
          <cx:pt idx="902">48</cx:pt>
          <cx:pt idx="903">35</cx:pt>
          <cx:pt idx="904">10</cx:pt>
          <cx:pt idx="905">7</cx:pt>
          <cx:pt idx="906">16</cx:pt>
          <cx:pt idx="907">3</cx:pt>
          <cx:pt idx="908">11</cx:pt>
          <cx:pt idx="909">16</cx:pt>
          <cx:pt idx="910">8</cx:pt>
          <cx:pt idx="911">49</cx:pt>
          <cx:pt idx="912">8</cx:pt>
          <cx:pt idx="913">4</cx:pt>
          <cx:pt idx="914">85</cx:pt>
          <cx:pt idx="915">17</cx:pt>
          <cx:pt idx="916">14</cx:pt>
          <cx:pt idx="917">25</cx:pt>
          <cx:pt idx="918">8</cx:pt>
          <cx:pt idx="919">115</cx:pt>
          <cx:pt idx="920">8</cx:pt>
          <cx:pt idx="921">19</cx:pt>
          <cx:pt idx="922">21</cx:pt>
          <cx:pt idx="923">25</cx:pt>
          <cx:pt idx="924">7</cx:pt>
          <cx:pt idx="925">45</cx:pt>
          <cx:pt idx="926">9</cx:pt>
          <cx:pt idx="927">7</cx:pt>
          <cx:pt idx="928">9</cx:pt>
          <cx:pt idx="929">23</cx:pt>
          <cx:pt idx="930">111</cx:pt>
          <cx:pt idx="931">8</cx:pt>
          <cx:pt idx="932">173</cx:pt>
          <cx:pt idx="933">3</cx:pt>
          <cx:pt idx="934">10</cx:pt>
          <cx:pt idx="935">11</cx:pt>
          <cx:pt idx="936">88</cx:pt>
          <cx:pt idx="937">20</cx:pt>
          <cx:pt idx="938">4</cx:pt>
          <cx:pt idx="939">7</cx:pt>
          <cx:pt idx="940">8</cx:pt>
          <cx:pt idx="941">8</cx:pt>
          <cx:pt idx="942">38</cx:pt>
          <cx:pt idx="943">30</cx:pt>
          <cx:pt idx="944">2</cx:pt>
          <cx:pt idx="945">21</cx:pt>
          <cx:pt idx="946">7</cx:pt>
          <cx:pt idx="947">4</cx:pt>
          <cx:pt idx="948">4</cx:pt>
          <cx:pt idx="949">27</cx:pt>
          <cx:pt idx="950">29</cx:pt>
          <cx:pt idx="951">46</cx:pt>
          <cx:pt idx="952">47</cx:pt>
          <cx:pt idx="953">11</cx:pt>
          <cx:pt idx="954">4</cx:pt>
          <cx:pt idx="955">26</cx:pt>
          <cx:pt idx="956">2</cx:pt>
          <cx:pt idx="957">2</cx:pt>
          <cx:pt idx="958">37</cx:pt>
          <cx:pt idx="959">12</cx:pt>
          <cx:pt idx="960">6</cx:pt>
          <cx:pt idx="961">38</cx:pt>
          <cx:pt idx="962">63</cx:pt>
          <cx:pt idx="963">14</cx:pt>
          <cx:pt idx="964">8</cx:pt>
          <cx:pt idx="965">5</cx:pt>
          <cx:pt idx="966">4</cx:pt>
          <cx:pt idx="967">22</cx:pt>
          <cx:pt idx="968">26</cx:pt>
          <cx:pt idx="969">10</cx:pt>
          <cx:pt idx="970">26</cx:pt>
          <cx:pt idx="971">12</cx:pt>
          <cx:pt idx="972">6</cx:pt>
          <cx:pt idx="973">4</cx:pt>
          <cx:pt idx="974">62</cx:pt>
          <cx:pt idx="975">4</cx:pt>
          <cx:pt idx="976">34</cx:pt>
          <cx:pt idx="977">8</cx:pt>
          <cx:pt idx="978">4</cx:pt>
          <cx:pt idx="979">10</cx:pt>
          <cx:pt idx="980">75</cx:pt>
          <cx:pt idx="981">197</cx:pt>
          <cx:pt idx="982">11</cx:pt>
          <cx:pt idx="983">5</cx:pt>
          <cx:pt idx="984">23</cx:pt>
          <cx:pt idx="985">6</cx:pt>
          <cx:pt idx="986">32</cx:pt>
          <cx:pt idx="987">7</cx:pt>
          <cx:pt idx="988">4</cx:pt>
          <cx:pt idx="989">17</cx:pt>
          <cx:pt idx="990">3</cx:pt>
          <cx:pt idx="991">6</cx:pt>
          <cx:pt idx="992">9</cx:pt>
          <cx:pt idx="993">10</cx:pt>
          <cx:pt idx="994">51</cx:pt>
          <cx:pt idx="995">22</cx:pt>
          <cx:pt idx="996">2</cx:pt>
          <cx:pt idx="997">7</cx:pt>
          <cx:pt idx="998">38</cx:pt>
          <cx:pt idx="999">5</cx:pt>
          <cx:pt idx="1000">10</cx:pt>
          <cx:pt idx="1001">10</cx:pt>
          <cx:pt idx="1002">8</cx:pt>
          <cx:pt idx="1003">24</cx:pt>
          <cx:pt idx="1004">6</cx:pt>
          <cx:pt idx="1005">12</cx:pt>
          <cx:pt idx="1006">14</cx:pt>
          <cx:pt idx="1007">13</cx:pt>
          <cx:pt idx="1008">51</cx:pt>
          <cx:pt idx="1009">35</cx:pt>
          <cx:pt idx="1010">77</cx:pt>
          <cx:pt idx="1011">4</cx:pt>
          <cx:pt idx="1012">32</cx:pt>
          <cx:pt idx="1013">7</cx:pt>
          <cx:pt idx="1014">8</cx:pt>
          <cx:pt idx="1015">8</cx:pt>
          <cx:pt idx="1016">20</cx:pt>
          <cx:pt idx="1017">57</cx:pt>
          <cx:pt idx="1018">8</cx:pt>
          <cx:pt idx="1019">3</cx:pt>
          <cx:pt idx="1020">34</cx:pt>
          <cx:pt idx="1021">2</cx:pt>
          <cx:pt idx="1022">39</cx:pt>
          <cx:pt idx="1023">8</cx:pt>
          <cx:pt idx="1024">8</cx:pt>
          <cx:pt idx="1025">34</cx:pt>
          <cx:pt idx="1026">12</cx:pt>
          <cx:pt idx="1027">16</cx:pt>
          <cx:pt idx="1028">33</cx:pt>
          <cx:pt idx="1029">5</cx:pt>
          <cx:pt idx="1030">17</cx:pt>
          <cx:pt idx="1031">8</cx:pt>
          <cx:pt idx="1032">11</cx:pt>
          <cx:pt idx="1033">104</cx:pt>
          <cx:pt idx="1034">5</cx:pt>
          <cx:pt idx="1035">4</cx:pt>
          <cx:pt idx="1036">42</cx:pt>
          <cx:pt idx="1037">152</cx:pt>
          <cx:pt idx="1038">8</cx:pt>
          <cx:pt idx="1039">9</cx:pt>
          <cx:pt idx="1040">17</cx:pt>
          <cx:pt idx="1041">21</cx:pt>
          <cx:pt idx="1042">51</cx:pt>
          <cx:pt idx="1043">15</cx:pt>
          <cx:pt idx="1044">8</cx:pt>
          <cx:pt idx="1045">9</cx:pt>
          <cx:pt idx="1046">8</cx:pt>
          <cx:pt idx="1047">15</cx:pt>
          <cx:pt idx="1048">22</cx:pt>
          <cx:pt idx="1049">1</cx:pt>
          <cx:pt idx="1050">26</cx:pt>
          <cx:pt idx="1051">7</cx:pt>
          <cx:pt idx="1052">33</cx:pt>
          <cx:pt idx="1053">4</cx:pt>
          <cx:pt idx="1054">1</cx:pt>
          <cx:pt idx="1055">19</cx:pt>
          <cx:pt idx="1056">8</cx:pt>
          <cx:pt idx="1057">11</cx:pt>
          <cx:pt idx="1058">43</cx:pt>
          <cx:pt idx="1059">21</cx:pt>
          <cx:pt idx="1060">5</cx:pt>
          <cx:pt idx="1061">12</cx:pt>
          <cx:pt idx="1062">39</cx:pt>
          <cx:pt idx="1063">8</cx:pt>
          <cx:pt idx="1064">8</cx:pt>
          <cx:pt idx="1065">9</cx:pt>
          <cx:pt idx="1066">14</cx:pt>
          <cx:pt idx="1067">14</cx:pt>
          <cx:pt idx="1068">6</cx:pt>
          <cx:pt idx="1069">12</cx:pt>
          <cx:pt idx="1070">11</cx:pt>
          <cx:pt idx="1071">8</cx:pt>
          <cx:pt idx="1072">8</cx:pt>
          <cx:pt idx="1073">33</cx:pt>
          <cx:pt idx="1074">38</cx:pt>
          <cx:pt idx="1075">55</cx:pt>
          <cx:pt idx="1076">64</cx:pt>
          <cx:pt idx="1077">21</cx:pt>
          <cx:pt idx="1078">7</cx:pt>
          <cx:pt idx="1079">37</cx:pt>
          <cx:pt idx="1080">4</cx:pt>
          <cx:pt idx="1081">0</cx:pt>
          <cx:pt idx="1082">8</cx:pt>
          <cx:pt idx="1083">18</cx:pt>
          <cx:pt idx="1084">4</cx:pt>
          <cx:pt idx="1085">12</cx:pt>
          <cx:pt idx="1086">97</cx:pt>
          <cx:pt idx="1087">5</cx:pt>
          <cx:pt idx="1088">5</cx:pt>
          <cx:pt idx="1089">19</cx:pt>
          <cx:pt idx="1090">30</cx:pt>
          <cx:pt idx="1091">105</cx:pt>
          <cx:pt idx="1092">10</cx:pt>
          <cx:pt idx="1093">30</cx:pt>
          <cx:pt idx="1094">15</cx:pt>
          <cx:pt idx="1095">15</cx:pt>
          <cx:pt idx="1096">8</cx:pt>
          <cx:pt idx="1097">36</cx:pt>
          <cx:pt idx="1098">4</cx:pt>
          <cx:pt idx="1099">43</cx:pt>
          <cx:pt idx="1100">4</cx:pt>
          <cx:pt idx="1101">3</cx:pt>
          <cx:pt idx="1102">108</cx:pt>
          <cx:pt idx="1103">53</cx:pt>
          <cx:pt idx="1104">5</cx:pt>
          <cx:pt idx="1105">6</cx:pt>
          <cx:pt idx="1106">56</cx:pt>
          <cx:pt idx="1107">16</cx:pt>
          <cx:pt idx="1108">9</cx:pt>
          <cx:pt idx="1109">40</cx:pt>
          <cx:pt idx="1110">23</cx:pt>
          <cx:pt idx="1111">6</cx:pt>
          <cx:pt idx="1112">35</cx:pt>
          <cx:pt idx="1113">9</cx:pt>
          <cx:pt idx="1114">40</cx:pt>
          <cx:pt idx="1115">23</cx:pt>
          <cx:pt idx="1116">5</cx:pt>
          <cx:pt idx="1117">7</cx:pt>
          <cx:pt idx="1118">7</cx:pt>
          <cx:pt idx="1119">3</cx:pt>
          <cx:pt idx="1120">61</cx:pt>
          <cx:pt idx="1121">4</cx:pt>
          <cx:pt idx="1122">9</cx:pt>
          <cx:pt idx="1123">9</cx:pt>
          <cx:pt idx="1124">11</cx:pt>
          <cx:pt idx="1125">2</cx:pt>
          <cx:pt idx="1126">2</cx:pt>
          <cx:pt idx="1127">10</cx:pt>
          <cx:pt idx="1128">35</cx:pt>
          <cx:pt idx="1129">2</cx:pt>
          <cx:pt idx="1130">7</cx:pt>
          <cx:pt idx="1131">4</cx:pt>
          <cx:pt idx="1132">31</cx:pt>
          <cx:pt idx="1133">18</cx:pt>
          <cx:pt idx="1134">19</cx:pt>
          <cx:pt idx="1135">5</cx:pt>
          <cx:pt idx="1136">2</cx:pt>
          <cx:pt idx="1137">5</cx:pt>
          <cx:pt idx="1138">106</cx:pt>
          <cx:pt idx="1139">4</cx:pt>
          <cx:pt idx="1140">7</cx:pt>
          <cx:pt idx="1141">4</cx:pt>
          <cx:pt idx="1142">4</cx:pt>
          <cx:pt idx="1143">16</cx:pt>
          <cx:pt idx="1144">1</cx:pt>
          <cx:pt idx="1145">44</cx:pt>
          <cx:pt idx="1146">15</cx:pt>
          <cx:pt idx="1147">29</cx:pt>
          <cx:pt idx="1148">3</cx:pt>
          <cx:pt idx="1149">5</cx:pt>
          <cx:pt idx="1150">13</cx:pt>
          <cx:pt idx="1151">15</cx:pt>
          <cx:pt idx="1152">3</cx:pt>
          <cx:pt idx="1153">3</cx:pt>
          <cx:pt idx="1154">2</cx:pt>
          <cx:pt idx="1155">6</cx:pt>
          <cx:pt idx="1156">7</cx:pt>
          <cx:pt idx="1157">5</cx:pt>
          <cx:pt idx="1158">6</cx:pt>
          <cx:pt idx="1159">26</cx:pt>
          <cx:pt idx="1160">31</cx:pt>
          <cx:pt idx="1161">154</cx:pt>
          <cx:pt idx="1162">105</cx:pt>
          <cx:pt idx="1163">13</cx:pt>
          <cx:pt idx="1164">17</cx:pt>
          <cx:pt idx="1165">8</cx:pt>
          <cx:pt idx="1166">6</cx:pt>
          <cx:pt idx="1167">43</cx:pt>
          <cx:pt idx="1168">6</cx:pt>
          <cx:pt idx="1169">91</cx:pt>
          <cx:pt idx="1170">9</cx:pt>
          <cx:pt idx="1171">4</cx:pt>
          <cx:pt idx="1172">53</cx:pt>
          <cx:pt idx="1173">107</cx:pt>
          <cx:pt idx="1174">19</cx:pt>
          <cx:pt idx="1175">211</cx:pt>
          <cx:pt idx="1176">17</cx:pt>
          <cx:pt idx="1177">34</cx:pt>
          <cx:pt idx="1178">0</cx:pt>
          <cx:pt idx="1179">257</cx:pt>
          <cx:pt idx="1180">10</cx:pt>
          <cx:pt idx="1181">24</cx:pt>
          <cx:pt idx="1182">28</cx:pt>
          <cx:pt idx="1183">27</cx:pt>
          <cx:pt idx="1184">1</cx:pt>
          <cx:pt idx="1185">6</cx:pt>
          <cx:pt idx="1186">47</cx:pt>
          <cx:pt idx="1187">6</cx:pt>
          <cx:pt idx="1188">4</cx:pt>
          <cx:pt idx="1189">30</cx:pt>
          <cx:pt idx="1190">10</cx:pt>
          <cx:pt idx="1191">5</cx:pt>
          <cx:pt idx="1192">5</cx:pt>
          <cx:pt idx="1193">27</cx:pt>
          <cx:pt idx="1194">3</cx:pt>
          <cx:pt idx="1195">12</cx:pt>
          <cx:pt idx="1196">4</cx:pt>
          <cx:pt idx="1197">9</cx:pt>
          <cx:pt idx="1198">10</cx:pt>
          <cx:pt idx="1199">14</cx:pt>
          <cx:pt idx="1200">7</cx:pt>
          <cx:pt idx="1201">15</cx:pt>
          <cx:pt idx="1202">23</cx:pt>
          <cx:pt idx="1203">7</cx:pt>
          <cx:pt idx="1204">24</cx:pt>
          <cx:pt idx="1205">59</cx:pt>
          <cx:pt idx="1206">21</cx:pt>
          <cx:pt idx="1207">109</cx:pt>
          <cx:pt idx="1208">8</cx:pt>
          <cx:pt idx="1209">31</cx:pt>
          <cx:pt idx="1210">7</cx:pt>
          <cx:pt idx="1211">25</cx:pt>
          <cx:pt idx="1212">34</cx:pt>
          <cx:pt idx="1213">4</cx:pt>
          <cx:pt idx="1214">15</cx:pt>
          <cx:pt idx="1215">4</cx:pt>
          <cx:pt idx="1216">4</cx:pt>
          <cx:pt idx="1217">3</cx:pt>
          <cx:pt idx="1218">19</cx:pt>
          <cx:pt idx="1219">44</cx:pt>
          <cx:pt idx="1220">8</cx:pt>
          <cx:pt idx="1221">10</cx:pt>
          <cx:pt idx="1222">5</cx:pt>
          <cx:pt idx="1223">21</cx:pt>
          <cx:pt idx="1224">5</cx:pt>
          <cx:pt idx="1225">24</cx:pt>
          <cx:pt idx="1226">32</cx:pt>
          <cx:pt idx="1227">3</cx:pt>
          <cx:pt idx="1228">17</cx:pt>
          <cx:pt idx="1229">7</cx:pt>
          <cx:pt idx="1230">17</cx:pt>
          <cx:pt idx="1231">29</cx:pt>
          <cx:pt idx="1232">3</cx:pt>
          <cx:pt idx="1233">31</cx:pt>
          <cx:pt idx="1234">46</cx:pt>
          <cx:pt idx="1235">108</cx:pt>
          <cx:pt idx="1236">3</cx:pt>
          <cx:pt idx="1237">20</cx:pt>
          <cx:pt idx="1238">37</cx:pt>
          <cx:pt idx="1239">35</cx:pt>
          <cx:pt idx="1240">8</cx:pt>
          <cx:pt idx="1241">4</cx:pt>
          <cx:pt idx="1242">22</cx:pt>
          <cx:pt idx="1243">21</cx:pt>
          <cx:pt idx="1244">9</cx:pt>
          <cx:pt idx="1245">5</cx:pt>
          <cx:pt idx="1246">10</cx:pt>
          <cx:pt idx="1247">9</cx:pt>
          <cx:pt idx="1248">9</cx:pt>
          <cx:pt idx="1249">8</cx:pt>
          <cx:pt idx="1250">19</cx:pt>
          <cx:pt idx="1251">9</cx:pt>
          <cx:pt idx="1252">6</cx:pt>
          <cx:pt idx="1253">4</cx:pt>
          <cx:pt idx="1254">12</cx:pt>
          <cx:pt idx="1255">2</cx:pt>
          <cx:pt idx="1256">8</cx:pt>
          <cx:pt idx="1257">16</cx:pt>
          <cx:pt idx="1258">68</cx:pt>
          <cx:pt idx="1259">8</cx:pt>
          <cx:pt idx="1260">6</cx:pt>
          <cx:pt idx="1261">9</cx:pt>
          <cx:pt idx="1262">7</cx:pt>
          <cx:pt idx="1263">38</cx:pt>
          <cx:pt idx="1264">15</cx:pt>
          <cx:pt idx="1265">8</cx:pt>
          <cx:pt idx="1266">46</cx:pt>
          <cx:pt idx="1267">11</cx:pt>
          <cx:pt idx="1268">10</cx:pt>
          <cx:pt idx="1269">22</cx:pt>
          <cx:pt idx="1270">17</cx:pt>
          <cx:pt idx="1271">1</cx:pt>
          <cx:pt idx="1272">9</cx:pt>
          <cx:pt idx="1273">4</cx:pt>
          <cx:pt idx="1274">7</cx:pt>
          <cx:pt idx="1275">5</cx:pt>
          <cx:pt idx="1276">35</cx:pt>
          <cx:pt idx="1277">26</cx:pt>
          <cx:pt idx="1278">31</cx:pt>
          <cx:pt idx="1279">2</cx:pt>
          <cx:pt idx="1280">8</cx:pt>
          <cx:pt idx="1281">30</cx:pt>
          <cx:pt idx="1282">5</cx:pt>
          <cx:pt idx="1283">20</cx:pt>
          <cx:pt idx="1284">14</cx:pt>
          <cx:pt idx="1285">6</cx:pt>
          <cx:pt idx="1286">5</cx:pt>
          <cx:pt idx="1287">58</cx:pt>
          <cx:pt idx="1288">5</cx:pt>
          <cx:pt idx="1289">4</cx:pt>
          <cx:pt idx="1290">50</cx:pt>
          <cx:pt idx="1291">36</cx:pt>
          <cx:pt idx="1292">1</cx:pt>
          <cx:pt idx="1293">36</cx:pt>
          <cx:pt idx="1294">4</cx:pt>
          <cx:pt idx="1295">8</cx:pt>
          <cx:pt idx="1296">8</cx:pt>
          <cx:pt idx="1297">8</cx:pt>
          <cx:pt idx="1298">39</cx:pt>
          <cx:pt idx="1299">16</cx:pt>
          <cx:pt idx="1300">33</cx:pt>
          <cx:pt idx="1301">33</cx:pt>
          <cx:pt idx="1302">24</cx:pt>
          <cx:pt idx="1303">8</cx:pt>
          <cx:pt idx="1304">8</cx:pt>
          <cx:pt idx="1305">8</cx:pt>
          <cx:pt idx="1306">46</cx:pt>
          <cx:pt idx="1307">8</cx:pt>
          <cx:pt idx="1308">20</cx:pt>
          <cx:pt idx="1309">56</cx:pt>
          <cx:pt idx="1310">11</cx:pt>
          <cx:pt idx="1311">8</cx:pt>
          <cx:pt idx="1312">21</cx:pt>
          <cx:pt idx="1313">27</cx:pt>
          <cx:pt idx="1314">11</cx:pt>
          <cx:pt idx="1315">6</cx:pt>
          <cx:pt idx="1316">6</cx:pt>
          <cx:pt idx="1317">12</cx:pt>
          <cx:pt idx="1318">8</cx:pt>
          <cx:pt idx="1319">4</cx:pt>
          <cx:pt idx="1320">8</cx:pt>
          <cx:pt idx="1321">8</cx:pt>
          <cx:pt idx="1322">8</cx:pt>
          <cx:pt idx="1323">8</cx:pt>
          <cx:pt idx="1324">8</cx:pt>
          <cx:pt idx="1325">8</cx:pt>
          <cx:pt idx="1326">8</cx:pt>
          <cx:pt idx="1327">8</cx:pt>
          <cx:pt idx="1328">8</cx:pt>
          <cx:pt idx="1329">8</cx:pt>
          <cx:pt idx="1330">8</cx:pt>
          <cx:pt idx="1331">105</cx:pt>
          <cx:pt idx="1332">109</cx:pt>
          <cx:pt idx="1333">60</cx:pt>
          <cx:pt idx="1334">88</cx:pt>
          <cx:pt idx="1335">5</cx:pt>
          <cx:pt idx="1336">3</cx:pt>
          <cx:pt idx="1337">8</cx:pt>
          <cx:pt idx="1338">8</cx:pt>
          <cx:pt idx="1339">8</cx:pt>
          <cx:pt idx="1340">8</cx:pt>
          <cx:pt idx="1341">8</cx:pt>
          <cx:pt idx="1342">8</cx:pt>
          <cx:pt idx="1343">8</cx:pt>
          <cx:pt idx="1344">15</cx:pt>
          <cx:pt idx="1345">18</cx:pt>
          <cx:pt idx="1346">8</cx:pt>
          <cx:pt idx="1347">108</cx:pt>
          <cx:pt idx="1348">8</cx:pt>
          <cx:pt idx="1349">8</cx:pt>
          <cx:pt idx="1350">8</cx:pt>
          <cx:pt idx="1351">8</cx:pt>
          <cx:pt idx="1352">14</cx:pt>
          <cx:pt idx="1353">8</cx:pt>
          <cx:pt idx="1354">4</cx:pt>
          <cx:pt idx="1355">15</cx:pt>
          <cx:pt idx="1356">8</cx:pt>
          <cx:pt idx="1357">8</cx:pt>
          <cx:pt idx="1358">16</cx:pt>
          <cx:pt idx="1359">107</cx:pt>
          <cx:pt idx="1360">8</cx:pt>
          <cx:pt idx="1361">21</cx:pt>
          <cx:pt idx="1362">3</cx:pt>
          <cx:pt idx="1363">9</cx:pt>
          <cx:pt idx="1364">4</cx:pt>
          <cx:pt idx="1365">10</cx:pt>
          <cx:pt idx="1366">8</cx:pt>
          <cx:pt idx="1367">57</cx:pt>
          <cx:pt idx="1368">39</cx:pt>
          <cx:pt idx="1369">4</cx:pt>
          <cx:pt idx="1370">11</cx:pt>
          <cx:pt idx="1371">7</cx:pt>
          <cx:pt idx="1372">3</cx:pt>
          <cx:pt idx="1373">3</cx:pt>
          <cx:pt idx="1374">9</cx:pt>
          <cx:pt idx="1375">3</cx:pt>
          <cx:pt idx="1376">21</cx:pt>
          <cx:pt idx="1377">8</cx:pt>
          <cx:pt idx="1378">6</cx:pt>
          <cx:pt idx="1379">8</cx:pt>
          <cx:pt idx="1380">10</cx:pt>
          <cx:pt idx="1381">44</cx:pt>
          <cx:pt idx="1382">11</cx:pt>
          <cx:pt idx="1383">10</cx:pt>
          <cx:pt idx="1384">20</cx:pt>
          <cx:pt idx="1385">18</cx:pt>
          <cx:pt idx="1386">9</cx:pt>
          <cx:pt idx="1387">9</cx:pt>
          <cx:pt idx="1388">5</cx:pt>
          <cx:pt idx="1389">18</cx:pt>
          <cx:pt idx="1390">2</cx:pt>
          <cx:pt idx="1391">2</cx:pt>
          <cx:pt idx="1392">2</cx:pt>
          <cx:pt idx="1393">83</cx:pt>
          <cx:pt idx="1394">2</cx:pt>
          <cx:pt idx="1395">5</cx:pt>
          <cx:pt idx="1396">13</cx:pt>
          <cx:pt idx="1397">3</cx:pt>
          <cx:pt idx="1398">42</cx:pt>
          <cx:pt idx="1399">1</cx:pt>
          <cx:pt idx="1400">37</cx:pt>
          <cx:pt idx="1401">15</cx:pt>
          <cx:pt idx="1402">9</cx:pt>
          <cx:pt idx="1403">27</cx:pt>
          <cx:pt idx="1404">9</cx:pt>
          <cx:pt idx="1405">9</cx:pt>
          <cx:pt idx="1406">14</cx:pt>
          <cx:pt idx="1407">64</cx:pt>
          <cx:pt idx="1408">10</cx:pt>
          <cx:pt idx="1409">12</cx:pt>
          <cx:pt idx="1410">12</cx:pt>
          <cx:pt idx="1411">17</cx:pt>
          <cx:pt idx="1412">8</cx:pt>
          <cx:pt idx="1413">6</cx:pt>
          <cx:pt idx="1414">100</cx:pt>
          <cx:pt idx="1415">42</cx:pt>
          <cx:pt idx="1416">25</cx:pt>
          <cx:pt idx="1417">35</cx:pt>
          <cx:pt idx="1418">6</cx:pt>
          <cx:pt idx="1419">8</cx:pt>
          <cx:pt idx="1420">24</cx:pt>
          <cx:pt idx="1421">3</cx:pt>
          <cx:pt idx="1422">5</cx:pt>
          <cx:pt idx="1423">88</cx:pt>
          <cx:pt idx="1424">0</cx:pt>
          <cx:pt idx="1425">13</cx:pt>
          <cx:pt idx="1426">8</cx:pt>
          <cx:pt idx="1427">9</cx:pt>
          <cx:pt idx="1428">27</cx:pt>
          <cx:pt idx="1429">2</cx:pt>
          <cx:pt idx="1430">2</cx:pt>
          <cx:pt idx="1431">4</cx:pt>
          <cx:pt idx="1432">72</cx:pt>
          <cx:pt idx="1433">10</cx:pt>
          <cx:pt idx="1434">4</cx:pt>
          <cx:pt idx="1435">5</cx:pt>
          <cx:pt idx="1436">57</cx:pt>
          <cx:pt idx="1437">109</cx:pt>
          <cx:pt idx="1438">5</cx:pt>
          <cx:pt idx="1439">73</cx:pt>
          <cx:pt idx="1440">5</cx:pt>
          <cx:pt idx="1441">5</cx:pt>
          <cx:pt idx="1442">5</cx:pt>
          <cx:pt idx="1443">37</cx:pt>
          <cx:pt idx="1444">26</cx:pt>
          <cx:pt idx="1445">15</cx:pt>
          <cx:pt idx="1446">39</cx:pt>
          <cx:pt idx="1447">5</cx:pt>
          <cx:pt idx="1448">14</cx:pt>
          <cx:pt idx="1449">2</cx:pt>
          <cx:pt idx="1450">5</cx:pt>
          <cx:pt idx="1451">62</cx:pt>
          <cx:pt idx="1452">0</cx:pt>
          <cx:pt idx="1453">28</cx:pt>
          <cx:pt idx="1454">6</cx:pt>
          <cx:pt idx="1455">7</cx:pt>
          <cx:pt idx="1456">24</cx:pt>
          <cx:pt idx="1457">33</cx:pt>
          <cx:pt idx="1458">3</cx:pt>
          <cx:pt idx="1459">45</cx:pt>
          <cx:pt idx="1460">8</cx:pt>
          <cx:pt idx="1461">45</cx:pt>
          <cx:pt idx="1462">11</cx:pt>
          <cx:pt idx="1463">8</cx:pt>
          <cx:pt idx="1464">8</cx:pt>
          <cx:pt idx="1465">29</cx:pt>
          <cx:pt idx="1466">25</cx:pt>
          <cx:pt idx="1467">8</cx:pt>
          <cx:pt idx="1468">4</cx:pt>
          <cx:pt idx="1469">55</cx:pt>
          <cx:pt idx="1470">15</cx:pt>
          <cx:pt idx="1471">4</cx:pt>
          <cx:pt idx="1472">59</cx:pt>
          <cx:pt idx="1473">4</cx:pt>
          <cx:pt idx="1474">4</cx:pt>
          <cx:pt idx="1475">4</cx:pt>
          <cx:pt idx="1476">1</cx:pt>
          <cx:pt idx="1477">18</cx:pt>
          <cx:pt idx="1478">7</cx:pt>
          <cx:pt idx="1479">7</cx:pt>
          <cx:pt idx="1480">2</cx:pt>
          <cx:pt idx="1481">11</cx:pt>
          <cx:pt idx="1482">8</cx:pt>
          <cx:pt idx="1483">12</cx:pt>
          <cx:pt idx="1484">5</cx:pt>
          <cx:pt idx="1485">10</cx:pt>
          <cx:pt idx="1486">35</cx:pt>
          <cx:pt idx="1487">4</cx:pt>
          <cx:pt idx="1488">28</cx:pt>
          <cx:pt idx="1489">2</cx:pt>
          <cx:pt idx="1490">22</cx:pt>
          <cx:pt idx="1491">13</cx:pt>
          <cx:pt idx="1492">43</cx:pt>
          <cx:pt idx="1493">24</cx:pt>
          <cx:pt idx="1494">10</cx:pt>
          <cx:pt idx="1495">5</cx:pt>
          <cx:pt idx="1496">18</cx:pt>
          <cx:pt idx="1497">4</cx:pt>
          <cx:pt idx="1498">42</cx:pt>
          <cx:pt idx="1499">7</cx:pt>
          <cx:pt idx="1500">10</cx:pt>
          <cx:pt idx="1501">23</cx:pt>
          <cx:pt idx="1502">3</cx:pt>
          <cx:pt idx="1503">21</cx:pt>
          <cx:pt idx="1504">6</cx:pt>
          <cx:pt idx="1505">5</cx:pt>
          <cx:pt idx="1506">17</cx:pt>
          <cx:pt idx="1507">3</cx:pt>
          <cx:pt idx="1508">7</cx:pt>
          <cx:pt idx="1509">6</cx:pt>
          <cx:pt idx="1510">10</cx:pt>
          <cx:pt idx="1511">5</cx:pt>
          <cx:pt idx="1512">16</cx:pt>
          <cx:pt idx="1513">6</cx:pt>
          <cx:pt idx="1514">10</cx:pt>
          <cx:pt idx="1515">23</cx:pt>
          <cx:pt idx="1516">103</cx:pt>
          <cx:pt idx="1517">6</cx:pt>
          <cx:pt idx="1518">11</cx:pt>
          <cx:pt idx="1519">13</cx:pt>
          <cx:pt idx="1520">7</cx:pt>
          <cx:pt idx="1521">5</cx:pt>
          <cx:pt idx="1522">3</cx:pt>
          <cx:pt idx="1523">22</cx:pt>
          <cx:pt idx="1524">4</cx:pt>
          <cx:pt idx="1525">2</cx:pt>
          <cx:pt idx="1526">2</cx:pt>
          <cx:pt idx="1527">4</cx:pt>
          <cx:pt idx="1528">4</cx:pt>
          <cx:pt idx="1529">5</cx:pt>
          <cx:pt idx="1530">8</cx:pt>
          <cx:pt idx="1531">4</cx:pt>
          <cx:pt idx="1532">14</cx:pt>
          <cx:pt idx="1533">4</cx:pt>
          <cx:pt idx="1534">2</cx:pt>
          <cx:pt idx="1535">9</cx:pt>
          <cx:pt idx="1536">15</cx:pt>
          <cx:pt idx="1537">9</cx:pt>
          <cx:pt idx="1538">5</cx:pt>
          <cx:pt idx="1539">64</cx:pt>
          <cx:pt idx="1540">22</cx:pt>
          <cx:pt idx="1541">11</cx:pt>
          <cx:pt idx="1542">42</cx:pt>
          <cx:pt idx="1543">7</cx:pt>
          <cx:pt idx="1544">24</cx:pt>
          <cx:pt idx="1545">8</cx:pt>
          <cx:pt idx="1546">63</cx:pt>
          <cx:pt idx="1547">45</cx:pt>
          <cx:pt idx="1548">8</cx:pt>
          <cx:pt idx="1549">25</cx:pt>
          <cx:pt idx="1550">107</cx:pt>
          <cx:pt idx="1551">10</cx:pt>
          <cx:pt idx="1552">5</cx:pt>
          <cx:pt idx="1553">68</cx:pt>
          <cx:pt idx="1554">3</cx:pt>
          <cx:pt idx="1555">14</cx:pt>
          <cx:pt idx="1556">36</cx:pt>
          <cx:pt idx="1557">28</cx:pt>
          <cx:pt idx="1558">1</cx:pt>
          <cx:pt idx="1559">25</cx:pt>
          <cx:pt idx="1560">19</cx:pt>
          <cx:pt idx="1561">12</cx:pt>
          <cx:pt idx="1562">6</cx:pt>
          <cx:pt idx="1563">63</cx:pt>
          <cx:pt idx="1564">13</cx:pt>
          <cx:pt idx="1565">21</cx:pt>
          <cx:pt idx="1566">15</cx:pt>
          <cx:pt idx="1567">52</cx:pt>
          <cx:pt idx="1568">1</cx:pt>
          <cx:pt idx="1569">31</cx:pt>
          <cx:pt idx="1570">47</cx:pt>
          <cx:pt idx="1571">4</cx:pt>
          <cx:pt idx="1572">42</cx:pt>
          <cx:pt idx="1573">11</cx:pt>
          <cx:pt idx="1574">8</cx:pt>
          <cx:pt idx="1575">121</cx:pt>
          <cx:pt idx="1576">30</cx:pt>
          <cx:pt idx="1577">315</cx:pt>
          <cx:pt idx="1578">16</cx:pt>
          <cx:pt idx="1579">5</cx:pt>
          <cx:pt idx="1580">8</cx:pt>
          <cx:pt idx="1581">60</cx:pt>
          <cx:pt idx="1582">5</cx:pt>
          <cx:pt idx="1583">5</cx:pt>
          <cx:pt idx="1584">14</cx:pt>
          <cx:pt idx="1585">4</cx:pt>
          <cx:pt idx="1586">3</cx:pt>
          <cx:pt idx="1587">10</cx:pt>
          <cx:pt idx="1588">19</cx:pt>
          <cx:pt idx="1589">4</cx:pt>
          <cx:pt idx="1590">13</cx:pt>
          <cx:pt idx="1591">17</cx:pt>
          <cx:pt idx="1592">10</cx:pt>
          <cx:pt idx="1593">4</cx:pt>
          <cx:pt idx="1594">6</cx:pt>
          <cx:pt idx="1595">4</cx:pt>
          <cx:pt idx="1596">6</cx:pt>
          <cx:pt idx="1597">22</cx:pt>
          <cx:pt idx="1598">9</cx:pt>
          <cx:pt idx="1599">38</cx:pt>
          <cx:pt idx="1600">14</cx:pt>
          <cx:pt idx="1601">29</cx:pt>
          <cx:pt idx="1602">9</cx:pt>
          <cx:pt idx="1603">4</cx:pt>
          <cx:pt idx="1604">27</cx:pt>
          <cx:pt idx="1605">5</cx:pt>
          <cx:pt idx="1606">6</cx:pt>
          <cx:pt idx="1607">12</cx:pt>
          <cx:pt idx="1608">26</cx:pt>
          <cx:pt idx="1609">11</cx:pt>
          <cx:pt idx="1610">7</cx:pt>
          <cx:pt idx="1611">29</cx:pt>
          <cx:pt idx="1612">40</cx:pt>
          <cx:pt idx="1613">15</cx:pt>
          <cx:pt idx="1614">153</cx:pt>
          <cx:pt idx="1615">47</cx:pt>
          <cx:pt idx="1616">35</cx:pt>
          <cx:pt idx="1617">5</cx:pt>
          <cx:pt idx="1618">5</cx:pt>
          <cx:pt idx="1619">45</cx:pt>
          <cx:pt idx="1620">7</cx:pt>
          <cx:pt idx="1621">4</cx:pt>
          <cx:pt idx="1622">10</cx:pt>
          <cx:pt idx="1623">23</cx:pt>
          <cx:pt idx="1624">8</cx:pt>
          <cx:pt idx="1625">5</cx:pt>
          <cx:pt idx="1626">4</cx:pt>
          <cx:pt idx="1627">17</cx:pt>
          <cx:pt idx="1628">4</cx:pt>
          <cx:pt idx="1629">4</cx:pt>
          <cx:pt idx="1630">87</cx:pt>
          <cx:pt idx="1631">17</cx:pt>
          <cx:pt idx="1632">7</cx:pt>
          <cx:pt idx="1633">3</cx:pt>
          <cx:pt idx="1634">23</cx:pt>
          <cx:pt idx="1635">34</cx:pt>
          <cx:pt idx="1636">45</cx:pt>
          <cx:pt idx="1637">44</cx:pt>
          <cx:pt idx="1638">24</cx:pt>
          <cx:pt idx="1639">15</cx:pt>
          <cx:pt idx="1640">6</cx:pt>
          <cx:pt idx="1641">9</cx:pt>
          <cx:pt idx="1642">25</cx:pt>
          <cx:pt idx="1643">18</cx:pt>
          <cx:pt idx="1644">4</cx:pt>
          <cx:pt idx="1645">3</cx:pt>
          <cx:pt idx="1646">48</cx:pt>
          <cx:pt idx="1647">24</cx:pt>
          <cx:pt idx="1648">21</cx:pt>
          <cx:pt idx="1649">62</cx:pt>
          <cx:pt idx="1650">5</cx:pt>
          <cx:pt idx="1651">27</cx:pt>
          <cx:pt idx="1652">27</cx:pt>
          <cx:pt idx="1653">18</cx:pt>
          <cx:pt idx="1654">15</cx:pt>
          <cx:pt idx="1655">5</cx:pt>
          <cx:pt idx="1656">5</cx:pt>
          <cx:pt idx="1657">126</cx:pt>
          <cx:pt idx="1658">8</cx:pt>
          <cx:pt idx="1659">25</cx:pt>
          <cx:pt idx="1660">10</cx:pt>
          <cx:pt idx="1661">45</cx:pt>
          <cx:pt idx="1662">24</cx:pt>
          <cx:pt idx="1663">8</cx:pt>
          <cx:pt idx="1664">7</cx:pt>
          <cx:pt idx="1665">28</cx:pt>
          <cx:pt idx="1666">6</cx:pt>
          <cx:pt idx="1667">29</cx:pt>
          <cx:pt idx="1668">31</cx:pt>
          <cx:pt idx="1669">89</cx:pt>
          <cx:pt idx="1670">20</cx:pt>
          <cx:pt idx="1671">5</cx:pt>
          <cx:pt idx="1672">8</cx:pt>
          <cx:pt idx="1673">4</cx:pt>
          <cx:pt idx="1674">6</cx:pt>
          <cx:pt idx="1675">45</cx:pt>
          <cx:pt idx="1676">26</cx:pt>
          <cx:pt idx="1677">35</cx:pt>
          <cx:pt idx="1678">17</cx:pt>
          <cx:pt idx="1679">4</cx:pt>
          <cx:pt idx="1680">33</cx:pt>
          <cx:pt idx="1681">140</cx:pt>
          <cx:pt idx="1682">68</cx:pt>
          <cx:pt idx="1683">5</cx:pt>
          <cx:pt idx="1684">16</cx:pt>
          <cx:pt idx="1685">36</cx:pt>
          <cx:pt idx="1686">17</cx:pt>
          <cx:pt idx="1687">14</cx:pt>
          <cx:pt idx="1688">16</cx:pt>
          <cx:pt idx="1689">16</cx:pt>
          <cx:pt idx="1690">18</cx:pt>
          <cx:pt idx="1691">51</cx:pt>
          <cx:pt idx="1692">26</cx:pt>
          <cx:pt idx="1693">1</cx:pt>
          <cx:pt idx="1694">8</cx:pt>
          <cx:pt idx="1695">4</cx:pt>
          <cx:pt idx="1696">195</cx:pt>
          <cx:pt idx="1697">8</cx:pt>
          <cx:pt idx="1698">8</cx:pt>
          <cx:pt idx="1699">29</cx:pt>
          <cx:pt idx="1700">0</cx:pt>
          <cx:pt idx="1701">0</cx:pt>
          <cx:pt idx="1702">17</cx:pt>
          <cx:pt idx="1703">15</cx:pt>
          <cx:pt idx="1704">0</cx:pt>
          <cx:pt idx="1705">6</cx:pt>
          <cx:pt idx="1706">8</cx:pt>
          <cx:pt idx="1707">4</cx:pt>
          <cx:pt idx="1708">5</cx:pt>
          <cx:pt idx="1709">24</cx:pt>
          <cx:pt idx="1710">3</cx:pt>
          <cx:pt idx="1711">0</cx:pt>
          <cx:pt idx="1712">1</cx:pt>
          <cx:pt idx="1713">7</cx:pt>
          <cx:pt idx="1714">9</cx:pt>
          <cx:pt idx="1715">4</cx:pt>
          <cx:pt idx="1716">26</cx:pt>
          <cx:pt idx="1717">4</cx:pt>
          <cx:pt idx="1718">7</cx:pt>
          <cx:pt idx="1719">42</cx:pt>
          <cx:pt idx="1720">5</cx:pt>
          <cx:pt idx="1721">10</cx:pt>
          <cx:pt idx="1722">4</cx:pt>
          <cx:pt idx="1723">4</cx:pt>
          <cx:pt idx="1724">15</cx:pt>
          <cx:pt idx="1725">6</cx:pt>
          <cx:pt idx="1726">25</cx:pt>
          <cx:pt idx="1727">71</cx:pt>
          <cx:pt idx="1728">3</cx:pt>
          <cx:pt idx="1729">8</cx:pt>
          <cx:pt idx="1730">38</cx:pt>
          <cx:pt idx="1731">12</cx:pt>
          <cx:pt idx="1732">11</cx:pt>
          <cx:pt idx="1733">9</cx:pt>
          <cx:pt idx="1734">6</cx:pt>
          <cx:pt idx="1735">70</cx:pt>
          <cx:pt idx="1736">49</cx:pt>
          <cx:pt idx="1737">57</cx:pt>
          <cx:pt idx="1738">4</cx:pt>
          <cx:pt idx="1739">11</cx:pt>
          <cx:pt idx="1740">146</cx:pt>
          <cx:pt idx="1741">31</cx:pt>
          <cx:pt idx="1742">44</cx:pt>
          <cx:pt idx="1743">32</cx:pt>
          <cx:pt idx="1744">2</cx:pt>
          <cx:pt idx="1745">3</cx:pt>
          <cx:pt idx="1746">42</cx:pt>
          <cx:pt idx="1747">24</cx:pt>
          <cx:pt idx="1748">6</cx:pt>
          <cx:pt idx="1749">12</cx:pt>
          <cx:pt idx="1750">4</cx:pt>
          <cx:pt idx="1751">9</cx:pt>
          <cx:pt idx="1752">5</cx:pt>
          <cx:pt idx="1753">5</cx:pt>
          <cx:pt idx="1754">53</cx:pt>
          <cx:pt idx="1755">71</cx:pt>
          <cx:pt idx="1756">7</cx:pt>
          <cx:pt idx="1757">72</cx:pt>
          <cx:pt idx="1758">5</cx:pt>
          <cx:pt idx="1759">11</cx:pt>
          <cx:pt idx="1760">64</cx:pt>
          <cx:pt idx="1761">2</cx:pt>
          <cx:pt idx="1762">9</cx:pt>
          <cx:pt idx="1763">9</cx:pt>
          <cx:pt idx="1764">5</cx:pt>
          <cx:pt idx="1765">108</cx:pt>
          <cx:pt idx="1766">19</cx:pt>
          <cx:pt idx="1767">20</cx:pt>
          <cx:pt idx="1768">5</cx:pt>
          <cx:pt idx="1769">5</cx:pt>
          <cx:pt idx="1770">4</cx:pt>
          <cx:pt idx="1771">5</cx:pt>
          <cx:pt idx="1772">102</cx:pt>
          <cx:pt idx="1773">8</cx:pt>
          <cx:pt idx="1774">29</cx:pt>
          <cx:pt idx="1775">105</cx:pt>
          <cx:pt idx="1776">10</cx:pt>
          <cx:pt idx="1777">7</cx:pt>
          <cx:pt idx="1778">8</cx:pt>
          <cx:pt idx="1779">28</cx:pt>
          <cx:pt idx="1780">4</cx:pt>
          <cx:pt idx="1781">8</cx:pt>
          <cx:pt idx="1782">14</cx:pt>
          <cx:pt idx="1783">8</cx:pt>
          <cx:pt idx="1784">12</cx:pt>
          <cx:pt idx="1785">11</cx:pt>
          <cx:pt idx="1786">107</cx:pt>
          <cx:pt idx="1787">11</cx:pt>
          <cx:pt idx="1788">6</cx:pt>
          <cx:pt idx="1789">8</cx:pt>
          <cx:pt idx="1790">132</cx:pt>
          <cx:pt idx="1791">14</cx:pt>
          <cx:pt idx="1792">106</cx:pt>
          <cx:pt idx="1793">11</cx:pt>
          <cx:pt idx="1794">8</cx:pt>
          <cx:pt idx="1795">12</cx:pt>
          <cx:pt idx="1796">49</cx:pt>
          <cx:pt idx="1797">8</cx:pt>
          <cx:pt idx="1798">40</cx:pt>
          <cx:pt idx="1799">8</cx:pt>
          <cx:pt idx="1800">8</cx:pt>
          <cx:pt idx="1801">51</cx:pt>
          <cx:pt idx="1802">34</cx:pt>
          <cx:pt idx="1803">8</cx:pt>
          <cx:pt idx="1804">8</cx:pt>
          <cx:pt idx="1805">1</cx:pt>
          <cx:pt idx="1806">8</cx:pt>
          <cx:pt idx="1807">4</cx:pt>
          <cx:pt idx="1808">5</cx:pt>
          <cx:pt idx="1809">56</cx:pt>
          <cx:pt idx="1810">22</cx:pt>
          <cx:pt idx="1811">12</cx:pt>
          <cx:pt idx="1812">248</cx:pt>
          <cx:pt idx="1813">88</cx:pt>
          <cx:pt idx="1814">54</cx:pt>
          <cx:pt idx="1815">146</cx:pt>
          <cx:pt idx="1816">4</cx:pt>
          <cx:pt idx="1817">10</cx:pt>
          <cx:pt idx="1818">5</cx:pt>
          <cx:pt idx="1819">8</cx:pt>
          <cx:pt idx="1820">55</cx:pt>
          <cx:pt idx="1821">4</cx:pt>
          <cx:pt idx="1822">4</cx:pt>
          <cx:pt idx="1823">5</cx:pt>
          <cx:pt idx="1824">4</cx:pt>
          <cx:pt idx="1825">5</cx:pt>
          <cx:pt idx="1826">66</cx:pt>
          <cx:pt idx="1827">3</cx:pt>
          <cx:pt idx="1828">5</cx:pt>
          <cx:pt idx="1829">6</cx:pt>
          <cx:pt idx="1830">20</cx:pt>
          <cx:pt idx="1831">4</cx:pt>
          <cx:pt idx="1832">19</cx:pt>
          <cx:pt idx="1833">19</cx:pt>
          <cx:pt idx="1834">1</cx:pt>
          <cx:pt idx="1835">7</cx:pt>
          <cx:pt idx="1836">12</cx:pt>
          <cx:pt idx="1837">33</cx:pt>
          <cx:pt idx="1838">70</cx:pt>
          <cx:pt idx="1839">4</cx:pt>
          <cx:pt idx="1840">3</cx:pt>
          <cx:pt idx="1841">35</cx:pt>
          <cx:pt idx="1842">5</cx:pt>
          <cx:pt idx="1843">20</cx:pt>
          <cx:pt idx="1844">5</cx:pt>
          <cx:pt idx="1845">35</cx:pt>
          <cx:pt idx="1846">4</cx:pt>
          <cx:pt idx="1847">4</cx:pt>
          <cx:pt idx="1848">7</cx:pt>
          <cx:pt idx="1849">4</cx:pt>
          <cx:pt idx="1850">1</cx:pt>
          <cx:pt idx="1851">1</cx:pt>
          <cx:pt idx="1852">15</cx:pt>
          <cx:pt idx="1853">4</cx:pt>
          <cx:pt idx="1854">24</cx:pt>
          <cx:pt idx="1855">191</cx:pt>
          <cx:pt idx="1856">10</cx:pt>
          <cx:pt idx="1857">3</cx:pt>
          <cx:pt idx="1858">5</cx:pt>
          <cx:pt idx="1859">37</cx:pt>
          <cx:pt idx="1860">1</cx:pt>
          <cx:pt idx="1861">7</cx:pt>
          <cx:pt idx="1862">108</cx:pt>
          <cx:pt idx="1863">20</cx:pt>
          <cx:pt idx="1864">4</cx:pt>
          <cx:pt idx="1865">27</cx:pt>
          <cx:pt idx="1866">7</cx:pt>
          <cx:pt idx="1867">5</cx:pt>
          <cx:pt idx="1868">5</cx:pt>
          <cx:pt idx="1869">12</cx:pt>
          <cx:pt idx="1870">37</cx:pt>
          <cx:pt idx="1871">9</cx:pt>
          <cx:pt idx="1872">9</cx:pt>
          <cx:pt idx="1873">6</cx:pt>
          <cx:pt idx="1874">18</cx:pt>
          <cx:pt idx="1875">19</cx:pt>
          <cx:pt idx="1876">27</cx:pt>
          <cx:pt idx="1877">25</cx:pt>
          <cx:pt idx="1878">24</cx:pt>
          <cx:pt idx="1879">19</cx:pt>
          <cx:pt idx="1880">21</cx:pt>
          <cx:pt idx="1881">13</cx:pt>
          <cx:pt idx="1882">12</cx:pt>
          <cx:pt idx="1883">8</cx:pt>
          <cx:pt idx="1884">4</cx:pt>
          <cx:pt idx="1885">45</cx:pt>
          <cx:pt idx="1886">21</cx:pt>
          <cx:pt idx="1887">24</cx:pt>
          <cx:pt idx="1888">6</cx:pt>
          <cx:pt idx="1889">58</cx:pt>
          <cx:pt idx="1890">11</cx:pt>
          <cx:pt idx="1891">15</cx:pt>
          <cx:pt idx="1892">8</cx:pt>
          <cx:pt idx="1893">108</cx:pt>
          <cx:pt idx="1894">17</cx:pt>
          <cx:pt idx="1895">45</cx:pt>
          <cx:pt idx="1896">5</cx:pt>
          <cx:pt idx="1897">48</cx:pt>
          <cx:pt idx="1898">108</cx:pt>
          <cx:pt idx="1899">11</cx:pt>
          <cx:pt idx="1900">5</cx:pt>
          <cx:pt idx="1901">14</cx:pt>
          <cx:pt idx="1902">7</cx:pt>
          <cx:pt idx="1903">13</cx:pt>
          <cx:pt idx="1904">12</cx:pt>
          <cx:pt idx="1905">6</cx:pt>
          <cx:pt idx="1906">15</cx:pt>
          <cx:pt idx="1907">27</cx:pt>
          <cx:pt idx="1908">8</cx:pt>
          <cx:pt idx="1909">9</cx:pt>
          <cx:pt idx="1910">17</cx:pt>
          <cx:pt idx="1911">11</cx:pt>
          <cx:pt idx="1912">10</cx:pt>
          <cx:pt idx="1913">2</cx:pt>
          <cx:pt idx="1914">11</cx:pt>
          <cx:pt idx="1915">51</cx:pt>
          <cx:pt idx="1916">8</cx:pt>
          <cx:pt idx="1917">8</cx:pt>
          <cx:pt idx="1918">52</cx:pt>
          <cx:pt idx="1919">61</cx:pt>
          <cx:pt idx="1920">8</cx:pt>
          <cx:pt idx="1921">23</cx:pt>
          <cx:pt idx="1922">16</cx:pt>
          <cx:pt idx="1923">35</cx:pt>
          <cx:pt idx="1924">22</cx:pt>
          <cx:pt idx="1925">8</cx:pt>
          <cx:pt idx="1926">10</cx:pt>
          <cx:pt idx="1927">28</cx:pt>
          <cx:pt idx="1928">8</cx:pt>
          <cx:pt idx="1929">8</cx:pt>
          <cx:pt idx="1930">8</cx:pt>
          <cx:pt idx="1931">6</cx:pt>
          <cx:pt idx="1932">35</cx:pt>
          <cx:pt idx="1933">18</cx:pt>
          <cx:pt idx="1934">36</cx:pt>
          <cx:pt idx="1935">7</cx:pt>
          <cx:pt idx="1936">6</cx:pt>
          <cx:pt idx="1937">24</cx:pt>
          <cx:pt idx="1938">21</cx:pt>
          <cx:pt idx="1939">8</cx:pt>
          <cx:pt idx="1940">8</cx:pt>
          <cx:pt idx="1941">29</cx:pt>
          <cx:pt idx="1942">9</cx:pt>
          <cx:pt idx="1943">10</cx:pt>
          <cx:pt idx="1944">8</cx:pt>
          <cx:pt idx="1945">8</cx:pt>
          <cx:pt idx="1946">3</cx:pt>
          <cx:pt idx="1947">8</cx:pt>
          <cx:pt idx="1948">8</cx:pt>
          <cx:pt idx="1949">29</cx:pt>
          <cx:pt idx="1950">8</cx:pt>
          <cx:pt idx="1951">8</cx:pt>
          <cx:pt idx="1952">21</cx:pt>
          <cx:pt idx="1953">8</cx:pt>
          <cx:pt idx="1954">0</cx:pt>
          <cx:pt idx="1955">0</cx:pt>
          <cx:pt idx="1956">12</cx:pt>
          <cx:pt idx="1957">8</cx:pt>
          <cx:pt idx="1958">8</cx:pt>
          <cx:pt idx="1959">8</cx:pt>
          <cx:pt idx="1960">8</cx:pt>
          <cx:pt idx="1961">8</cx:pt>
          <cx:pt idx="1962">8</cx:pt>
          <cx:pt idx="1963">8</cx:pt>
          <cx:pt idx="1964">24</cx:pt>
          <cx:pt idx="1965">34</cx:pt>
          <cx:pt idx="1966">96</cx:pt>
          <cx:pt idx="1967">3</cx:pt>
          <cx:pt idx="1968">60</cx:pt>
          <cx:pt idx="1969">8</cx:pt>
          <cx:pt idx="1970">29</cx:pt>
          <cx:pt idx="1971">11</cx:pt>
          <cx:pt idx="1972">8</cx:pt>
          <cx:pt idx="1973">67</cx:pt>
          <cx:pt idx="1974">8</cx:pt>
          <cx:pt idx="1975">44</cx:pt>
          <cx:pt idx="1976">0</cx:pt>
          <cx:pt idx="1977">10</cx:pt>
          <cx:pt idx="1978">4</cx:pt>
          <cx:pt idx="1979">106</cx:pt>
          <cx:pt idx="1980">5</cx:pt>
          <cx:pt idx="1981">26</cx:pt>
          <cx:pt idx="1982">5</cx:pt>
          <cx:pt idx="1983">31</cx:pt>
          <cx:pt idx="1984">37</cx:pt>
          <cx:pt idx="1985">4</cx:pt>
          <cx:pt idx="1986">11</cx:pt>
          <cx:pt idx="1987">9</cx:pt>
          <cx:pt idx="1988">3</cx:pt>
          <cx:pt idx="1989">52</cx:pt>
          <cx:pt idx="1990">8</cx:pt>
          <cx:pt idx="1991">8</cx:pt>
          <cx:pt idx="1992">8</cx:pt>
          <cx:pt idx="1993">8</cx:pt>
          <cx:pt idx="1994">16</cx:pt>
          <cx:pt idx="1995">8</cx:pt>
          <cx:pt idx="1996">14</cx:pt>
          <cx:pt idx="1997">8</cx:pt>
          <cx:pt idx="1998">107</cx:pt>
          <cx:pt idx="1999">8</cx:pt>
          <cx:pt idx="2000">8</cx:pt>
          <cx:pt idx="2001">23</cx:pt>
          <cx:pt idx="2002">3</cx:pt>
          <cx:pt idx="2003">20</cx:pt>
          <cx:pt idx="2004">0</cx:pt>
          <cx:pt idx="2005">4</cx:pt>
          <cx:pt idx="2006">15</cx:pt>
          <cx:pt idx="2007">5</cx:pt>
          <cx:pt idx="2008">7</cx:pt>
          <cx:pt idx="2009">4</cx:pt>
          <cx:pt idx="2010">4</cx:pt>
          <cx:pt idx="2011">7</cx:pt>
          <cx:pt idx="2012">5</cx:pt>
          <cx:pt idx="2013">7</cx:pt>
          <cx:pt idx="2014">8</cx:pt>
          <cx:pt idx="2015">10</cx:pt>
          <cx:pt idx="2016">22</cx:pt>
          <cx:pt idx="2017">8</cx:pt>
          <cx:pt idx="2018">26</cx:pt>
          <cx:pt idx="2019">17</cx:pt>
          <cx:pt idx="2020">11</cx:pt>
          <cx:pt idx="2021">6</cx:pt>
          <cx:pt idx="2022">36</cx:pt>
          <cx:pt idx="2023">80</cx:pt>
          <cx:pt idx="2024">5</cx:pt>
          <cx:pt idx="2025">3</cx:pt>
          <cx:pt idx="2026">4</cx:pt>
          <cx:pt idx="2027">5</cx:pt>
          <cx:pt idx="2028">51</cx:pt>
          <cx:pt idx="2029">7</cx:pt>
          <cx:pt idx="2030">18</cx:pt>
          <cx:pt idx="2031">6</cx:pt>
          <cx:pt idx="2032">4</cx:pt>
          <cx:pt idx="2033">7</cx:pt>
          <cx:pt idx="2034">44</cx:pt>
          <cx:pt idx="2035">4</cx:pt>
          <cx:pt idx="2036">15</cx:pt>
          <cx:pt idx="2037">59</cx:pt>
          <cx:pt idx="2038">2</cx:pt>
          <cx:pt idx="2039">2</cx:pt>
          <cx:pt idx="2040">8</cx:pt>
          <cx:pt idx="2041">29</cx:pt>
          <cx:pt idx="2042">7</cx:pt>
          <cx:pt idx="2043">6</cx:pt>
          <cx:pt idx="2044">39</cx:pt>
          <cx:pt idx="2045">2</cx:pt>
          <cx:pt idx="2046">3</cx:pt>
          <cx:pt idx="2047">3</cx:pt>
          <cx:pt idx="2048">8</cx:pt>
          <cx:pt idx="2049">4</cx:pt>
          <cx:pt idx="2050">29</cx:pt>
          <cx:pt idx="2051">5</cx:pt>
          <cx:pt idx="2052">81</cx:pt>
          <cx:pt idx="2053">4</cx:pt>
          <cx:pt idx="2054">3</cx:pt>
          <cx:pt idx="2055">22</cx:pt>
          <cx:pt idx="2056">4</cx:pt>
          <cx:pt idx="2057">13</cx:pt>
          <cx:pt idx="2058">27</cx:pt>
          <cx:pt idx="2059">2</cx:pt>
          <cx:pt idx="2060">3</cx:pt>
          <cx:pt idx="2061">5</cx:pt>
          <cx:pt idx="2062">4</cx:pt>
          <cx:pt idx="2063">7</cx:pt>
          <cx:pt idx="2064">3</cx:pt>
          <cx:pt idx="2065">35</cx:pt>
          <cx:pt idx="2066">6</cx:pt>
          <cx:pt idx="2067">29</cx:pt>
          <cx:pt idx="2068">33</cx:pt>
          <cx:pt idx="2069">5</cx:pt>
          <cx:pt idx="2070">2</cx:pt>
          <cx:pt idx="2071">17</cx:pt>
          <cx:pt idx="2072">4</cx:pt>
          <cx:pt idx="2073">75</cx:pt>
          <cx:pt idx="2074">4</cx:pt>
          <cx:pt idx="2075">8</cx:pt>
          <cx:pt idx="2076">8</cx:pt>
          <cx:pt idx="2077">93</cx:pt>
          <cx:pt idx="2078">108</cx:pt>
          <cx:pt idx="2079">8</cx:pt>
          <cx:pt idx="2080">4</cx:pt>
          <cx:pt idx="2081">4</cx:pt>
          <cx:pt idx="2082">191</cx:pt>
          <cx:pt idx="2083">7</cx:pt>
          <cx:pt idx="2084">5</cx:pt>
          <cx:pt idx="2085">7</cx:pt>
          <cx:pt idx="2086">10</cx:pt>
          <cx:pt idx="2087">12</cx:pt>
          <cx:pt idx="2088">8</cx:pt>
          <cx:pt idx="2089">19</cx:pt>
          <cx:pt idx="2090">27</cx:pt>
          <cx:pt idx="2091">8</cx:pt>
          <cx:pt idx="2092">8</cx:pt>
          <cx:pt idx="2093">4</cx:pt>
          <cx:pt idx="2094">4</cx:pt>
          <cx:pt idx="2095">105</cx:pt>
          <cx:pt idx="2096">94</cx:pt>
          <cx:pt idx="2097">20</cx:pt>
          <cx:pt idx="2098">15</cx:pt>
          <cx:pt idx="2099">2</cx:pt>
          <cx:pt idx="2100">7</cx:pt>
          <cx:pt idx="2101">40</cx:pt>
          <cx:pt idx="2102">28</cx:pt>
          <cx:pt idx="2103">4</cx:pt>
          <cx:pt idx="2104">19</cx:pt>
          <cx:pt idx="2105">8</cx:pt>
          <cx:pt idx="2106">8</cx:pt>
          <cx:pt idx="2107">4</cx:pt>
          <cx:pt idx="2108">16</cx:pt>
          <cx:pt idx="2109">6</cx:pt>
          <cx:pt idx="2110">4</cx:pt>
          <cx:pt idx="2111">8</cx:pt>
          <cx:pt idx="2112">8</cx:pt>
          <cx:pt idx="2113">6</cx:pt>
          <cx:pt idx="2114">12</cx:pt>
          <cx:pt idx="2115">5</cx:pt>
          <cx:pt idx="2116">5</cx:pt>
          <cx:pt idx="2117">4</cx:pt>
          <cx:pt idx="2118">2</cx:pt>
          <cx:pt idx="2119">4</cx:pt>
          <cx:pt idx="2120">106</cx:pt>
          <cx:pt idx="2121">26</cx:pt>
          <cx:pt idx="2122">10</cx:pt>
          <cx:pt idx="2123">4</cx:pt>
          <cx:pt idx="2124">10</cx:pt>
          <cx:pt idx="2125">7</cx:pt>
          <cx:pt idx="2126">15</cx:pt>
          <cx:pt idx="2127">4</cx:pt>
          <cx:pt idx="2128">6</cx:pt>
          <cx:pt idx="2129">21</cx:pt>
          <cx:pt idx="2130">7</cx:pt>
          <cx:pt idx="2131">3</cx:pt>
          <cx:pt idx="2132">14</cx:pt>
          <cx:pt idx="2133">3</cx:pt>
          <cx:pt idx="2134">2</cx:pt>
          <cx:pt idx="2135">7</cx:pt>
          <cx:pt idx="2136">44</cx:pt>
          <cx:pt idx="2137">8</cx:pt>
          <cx:pt idx="2138">9</cx:pt>
          <cx:pt idx="2139">9</cx:pt>
          <cx:pt idx="2140">7</cx:pt>
          <cx:pt idx="2141">2</cx:pt>
          <cx:pt idx="2142">14</cx:pt>
          <cx:pt idx="2143">16</cx:pt>
          <cx:pt idx="2144">9</cx:pt>
          <cx:pt idx="2145">13</cx:pt>
          <cx:pt idx="2146">13</cx:pt>
          <cx:pt idx="2147">34</cx:pt>
          <cx:pt idx="2148">13</cx:pt>
          <cx:pt idx="2149">6</cx:pt>
          <cx:pt idx="2150">6</cx:pt>
          <cx:pt idx="2151">1</cx:pt>
          <cx:pt idx="2152">14</cx:pt>
          <cx:pt idx="2153">23</cx:pt>
          <cx:pt idx="2154">14</cx:pt>
          <cx:pt idx="2155">120</cx:pt>
          <cx:pt idx="2156">8</cx:pt>
          <cx:pt idx="2157">53</cx:pt>
          <cx:pt idx="2158">18</cx:pt>
          <cx:pt idx="2159">20</cx:pt>
          <cx:pt idx="2160">38</cx:pt>
          <cx:pt idx="2161">62</cx:pt>
          <cx:pt idx="2162">10</cx:pt>
          <cx:pt idx="2163">13</cx:pt>
          <cx:pt idx="2164">9</cx:pt>
          <cx:pt idx="2165">5</cx:pt>
          <cx:pt idx="2166">16</cx:pt>
          <cx:pt idx="2167">74</cx:pt>
          <cx:pt idx="2168">9</cx:pt>
          <cx:pt idx="2169">3</cx:pt>
          <cx:pt idx="2170">9</cx:pt>
          <cx:pt idx="2171">9</cx:pt>
          <cx:pt idx="2172">6</cx:pt>
          <cx:pt idx="2173">8</cx:pt>
          <cx:pt idx="2174">22</cx:pt>
          <cx:pt idx="2175">69</cx:pt>
          <cx:pt idx="2176">8</cx:pt>
          <cx:pt idx="2177">29</cx:pt>
          <cx:pt idx="2178">105</cx:pt>
          <cx:pt idx="2179">120</cx:pt>
          <cx:pt idx="2180">6</cx:pt>
          <cx:pt idx="2181">5</cx:pt>
          <cx:pt idx="2182">6</cx:pt>
          <cx:pt idx="2183">3</cx:pt>
          <cx:pt idx="2184">35</cx:pt>
          <cx:pt idx="2185">4</cx:pt>
          <cx:pt idx="2186">5</cx:pt>
          <cx:pt idx="2187">22</cx:pt>
          <cx:pt idx="2188">8</cx:pt>
          <cx:pt idx="2189">29</cx:pt>
          <cx:pt idx="2190">54</cx:pt>
          <cx:pt idx="2191">11</cx:pt>
          <cx:pt idx="2192">2</cx:pt>
          <cx:pt idx="2193">7</cx:pt>
          <cx:pt idx="2194">26</cx:pt>
          <cx:pt idx="2195">33</cx:pt>
          <cx:pt idx="2196">4</cx:pt>
          <cx:pt idx="2197">27</cx:pt>
          <cx:pt idx="2198">16</cx:pt>
          <cx:pt idx="2199">9</cx:pt>
          <cx:pt idx="2200">7</cx:pt>
          <cx:pt idx="2201">7</cx:pt>
          <cx:pt idx="2202">7</cx:pt>
          <cx:pt idx="2203">11</cx:pt>
          <cx:pt idx="2204">22</cx:pt>
          <cx:pt idx="2205">28</cx:pt>
          <cx:pt idx="2206">106</cx:pt>
          <cx:pt idx="2207">103</cx:pt>
          <cx:pt idx="2208">109</cx:pt>
          <cx:pt idx="2209">11</cx:pt>
          <cx:pt idx="2210">27</cx:pt>
          <cx:pt idx="2211">8</cx:pt>
          <cx:pt idx="2212">21</cx:pt>
          <cx:pt idx="2213">17</cx:pt>
          <cx:pt idx="2214">8</cx:pt>
          <cx:pt idx="2215">33</cx:pt>
          <cx:pt idx="2216">20</cx:pt>
          <cx:pt idx="2217">17</cx:pt>
          <cx:pt idx="2218">13</cx:pt>
          <cx:pt idx="2219">37</cx:pt>
          <cx:pt idx="2220">8</cx:pt>
          <cx:pt idx="2221">64</cx:pt>
          <cx:pt idx="2222">4</cx:pt>
          <cx:pt idx="2223">8</cx:pt>
          <cx:pt idx="2224">19</cx:pt>
          <cx:pt idx="2225">23</cx:pt>
          <cx:pt idx="2226">4</cx:pt>
          <cx:pt idx="2227">6</cx:pt>
          <cx:pt idx="2228">36</cx:pt>
          <cx:pt idx="2229">4</cx:pt>
          <cx:pt idx="2230">13</cx:pt>
          <cx:pt idx="2231">6</cx:pt>
          <cx:pt idx="2232">28</cx:pt>
          <cx:pt idx="2233">89</cx:pt>
          <cx:pt idx="2234">79</cx:pt>
          <cx:pt idx="2235">8</cx:pt>
          <cx:pt idx="2236">11</cx:pt>
          <cx:pt idx="2237">4</cx:pt>
          <cx:pt idx="2238">16</cx:pt>
          <cx:pt idx="2239">8</cx:pt>
          <cx:pt idx="2240">4</cx:pt>
          <cx:pt idx="2241">12</cx:pt>
          <cx:pt idx="2242">31</cx:pt>
          <cx:pt idx="2243">4</cx:pt>
          <cx:pt idx="2244">4</cx:pt>
          <cx:pt idx="2245">15</cx:pt>
          <cx:pt idx="2246">26</cx:pt>
          <cx:pt idx="2247">63</cx:pt>
          <cx:pt idx="2248">4</cx:pt>
          <cx:pt idx="2249">5</cx:pt>
          <cx:pt idx="2250">8</cx:pt>
          <cx:pt idx="2251">7</cx:pt>
          <cx:pt idx="2252">4</cx:pt>
          <cx:pt idx="2253">5</cx:pt>
          <cx:pt idx="2254">35</cx:pt>
          <cx:pt idx="2255">21</cx:pt>
          <cx:pt idx="2256">8</cx:pt>
          <cx:pt idx="2257">111</cx:pt>
          <cx:pt idx="2258">8</cx:pt>
          <cx:pt idx="2259">8</cx:pt>
          <cx:pt idx="2260">14</cx:pt>
          <cx:pt idx="2261">8</cx:pt>
          <cx:pt idx="2262">8</cx:pt>
          <cx:pt idx="2263">51</cx:pt>
          <cx:pt idx="2264">4</cx:pt>
          <cx:pt idx="2265">24</cx:pt>
          <cx:pt idx="2266">60</cx:pt>
          <cx:pt idx="2267">1</cx:pt>
          <cx:pt idx="2268">14</cx:pt>
          <cx:pt idx="2269">8</cx:pt>
          <cx:pt idx="2270">27</cx:pt>
          <cx:pt idx="2271">6</cx:pt>
          <cx:pt idx="2272">108</cx:pt>
          <cx:pt idx="2273">26</cx:pt>
          <cx:pt idx="2274">19</cx:pt>
          <cx:pt idx="2275">3</cx:pt>
          <cx:pt idx="2276">5</cx:pt>
          <cx:pt idx="2277">11</cx:pt>
          <cx:pt idx="2278">2</cx:pt>
          <cx:pt idx="2279">38</cx:pt>
          <cx:pt idx="2280">84</cx:pt>
          <cx:pt idx="2281">10</cx:pt>
          <cx:pt idx="2282">14</cx:pt>
          <cx:pt idx="2283">15</cx:pt>
          <cx:pt idx="2284">108</cx:pt>
          <cx:pt idx="2285">5</cx:pt>
          <cx:pt idx="2286">5</cx:pt>
          <cx:pt idx="2287">8</cx:pt>
          <cx:pt idx="2288">11</cx:pt>
          <cx:pt idx="2289">8</cx:pt>
          <cx:pt idx="2290">6</cx:pt>
          <cx:pt idx="2291">37</cx:pt>
          <cx:pt idx="2292">36</cx:pt>
          <cx:pt idx="2293">112</cx:pt>
          <cx:pt idx="2294">24</cx:pt>
          <cx:pt idx="2295">20</cx:pt>
          <cx:pt idx="2296">16</cx:pt>
          <cx:pt idx="2297">8</cx:pt>
          <cx:pt idx="2298">20</cx:pt>
          <cx:pt idx="2299">55</cx:pt>
          <cx:pt idx="2300">3</cx:pt>
          <cx:pt idx="2301">7</cx:pt>
          <cx:pt idx="2302">4</cx:pt>
          <cx:pt idx="2303">33</cx:pt>
          <cx:pt idx="2304">17</cx:pt>
          <cx:pt idx="2305">8</cx:pt>
          <cx:pt idx="2306">27</cx:pt>
          <cx:pt idx="2307">34</cx:pt>
          <cx:pt idx="2308">8</cx:pt>
          <cx:pt idx="2309">5</cx:pt>
          <cx:pt idx="2310">4</cx:pt>
          <cx:pt idx="2311">95</cx:pt>
          <cx:pt idx="2312">8</cx:pt>
          <cx:pt idx="2313">11</cx:pt>
          <cx:pt idx="2314">8</cx:pt>
          <cx:pt idx="2315">8</cx:pt>
          <cx:pt idx="2316">36</cx:pt>
          <cx:pt idx="2317">16</cx:pt>
          <cx:pt idx="2318">6</cx:pt>
          <cx:pt idx="2319">8</cx:pt>
          <cx:pt idx="2320">6</cx:pt>
          <cx:pt idx="2321">25</cx:pt>
          <cx:pt idx="2322">22</cx:pt>
          <cx:pt idx="2323">19</cx:pt>
          <cx:pt idx="2324">8</cx:pt>
          <cx:pt idx="2325">83</cx:pt>
          <cx:pt idx="2326">13</cx:pt>
          <cx:pt idx="2327">4</cx:pt>
          <cx:pt idx="2328">8</cx:pt>
          <cx:pt idx="2329">4</cx:pt>
          <cx:pt idx="2330">4</cx:pt>
          <cx:pt idx="2331">8</cx:pt>
          <cx:pt idx="2332">18</cx:pt>
          <cx:pt idx="2333">8</cx:pt>
          <cx:pt idx="2334">2</cx:pt>
          <cx:pt idx="2335">6</cx:pt>
          <cx:pt idx="2336">10</cx:pt>
          <cx:pt idx="2337">80</cx:pt>
          <cx:pt idx="2338">12</cx:pt>
          <cx:pt idx="2339">3</cx:pt>
          <cx:pt idx="2340">5</cx:pt>
          <cx:pt idx="2341">1</cx:pt>
          <cx:pt idx="2342">40</cx:pt>
          <cx:pt idx="2343">16</cx:pt>
          <cx:pt idx="2344">4</cx:pt>
          <cx:pt idx="2345">7</cx:pt>
          <cx:pt idx="2346">8</cx:pt>
          <cx:pt idx="2347">6</cx:pt>
          <cx:pt idx="2348">4</cx:pt>
          <cx:pt idx="2349">23</cx:pt>
          <cx:pt idx="2350">22</cx:pt>
          <cx:pt idx="2351">4</cx:pt>
          <cx:pt idx="2352">8</cx:pt>
          <cx:pt idx="2353">84</cx:pt>
          <cx:pt idx="2354">5</cx:pt>
          <cx:pt idx="2355">3</cx:pt>
          <cx:pt idx="2356">108</cx:pt>
          <cx:pt idx="2357">33</cx:pt>
          <cx:pt idx="2358">16</cx:pt>
          <cx:pt idx="2359">4</cx:pt>
          <cx:pt idx="2360">4</cx:pt>
          <cx:pt idx="2361">8</cx:pt>
          <cx:pt idx="2362">31</cx:pt>
          <cx:pt idx="2363">21</cx:pt>
          <cx:pt idx="2364">26</cx:pt>
          <cx:pt idx="2365">26</cx:pt>
          <cx:pt idx="2366">4</cx:pt>
          <cx:pt idx="2367">9</cx:pt>
          <cx:pt idx="2368">7</cx:pt>
          <cx:pt idx="2369">3</cx:pt>
          <cx:pt idx="2370">241</cx:pt>
          <cx:pt idx="2371">6</cx:pt>
          <cx:pt idx="2372">4</cx:pt>
          <cx:pt idx="2373">6</cx:pt>
          <cx:pt idx="2374">33</cx:pt>
          <cx:pt idx="2375">13</cx:pt>
          <cx:pt idx="2376">35</cx:pt>
          <cx:pt idx="2377">44</cx:pt>
          <cx:pt idx="2378">22</cx:pt>
          <cx:pt idx="2379">12</cx:pt>
          <cx:pt idx="2380">56</cx:pt>
          <cx:pt idx="2381">114</cx:pt>
          <cx:pt idx="2382">7</cx:pt>
          <cx:pt idx="2383">19</cx:pt>
          <cx:pt idx="2384">72</cx:pt>
          <cx:pt idx="2385">5</cx:pt>
          <cx:pt idx="2386">114</cx:pt>
          <cx:pt idx="2387">3</cx:pt>
          <cx:pt idx="2388">18</cx:pt>
          <cx:pt idx="2389">11</cx:pt>
          <cx:pt idx="2390">11</cx:pt>
          <cx:pt idx="2391">7</cx:pt>
          <cx:pt idx="2392">48</cx:pt>
          <cx:pt idx="2393">9</cx:pt>
          <cx:pt idx="2394">5</cx:pt>
          <cx:pt idx="2395">13</cx:pt>
          <cx:pt idx="2396">73</cx:pt>
          <cx:pt idx="2397">4</cx:pt>
          <cx:pt idx="2398">26</cx:pt>
          <cx:pt idx="2399">46</cx:pt>
          <cx:pt idx="2400">6</cx:pt>
          <cx:pt idx="2401">16</cx:pt>
          <cx:pt idx="2402">26</cx:pt>
          <cx:pt idx="2403">27</cx:pt>
          <cx:pt idx="2404">28</cx:pt>
          <cx:pt idx="2405">5</cx:pt>
          <cx:pt idx="2406">11</cx:pt>
          <cx:pt idx="2407">16</cx:pt>
          <cx:pt idx="2408">8</cx:pt>
          <cx:pt idx="2409">42</cx:pt>
          <cx:pt idx="2410">8</cx:pt>
          <cx:pt idx="2411">54</cx:pt>
          <cx:pt idx="2412">9</cx:pt>
          <cx:pt idx="2413">4</cx:pt>
          <cx:pt idx="2414">5</cx:pt>
          <cx:pt idx="2415">54</cx:pt>
          <cx:pt idx="2416">88</cx:pt>
          <cx:pt idx="2417">4</cx:pt>
          <cx:pt idx="2418">3</cx:pt>
          <cx:pt idx="2419">22</cx:pt>
          <cx:pt idx="2420">22</cx:pt>
          <cx:pt idx="2421">23</cx:pt>
          <cx:pt idx="2422">104</cx:pt>
          <cx:pt idx="2423">4</cx:pt>
          <cx:pt idx="2424">2</cx:pt>
          <cx:pt idx="2425">32</cx:pt>
          <cx:pt idx="2426">4</cx:pt>
          <cx:pt idx="2427">8</cx:pt>
          <cx:pt idx="2428">25</cx:pt>
          <cx:pt idx="2429">24</cx:pt>
          <cx:pt idx="2430">37</cx:pt>
          <cx:pt idx="2431">16</cx:pt>
          <cx:pt idx="2432">94</cx:pt>
          <cx:pt idx="2433">18</cx:pt>
          <cx:pt idx="2434">8</cx:pt>
          <cx:pt idx="2435">11</cx:pt>
          <cx:pt idx="2436">8</cx:pt>
          <cx:pt idx="2437">4</cx:pt>
          <cx:pt idx="2438">4</cx:pt>
          <cx:pt idx="2439">4</cx:pt>
          <cx:pt idx="2440">15</cx:pt>
          <cx:pt idx="2441">25</cx:pt>
          <cx:pt idx="2442">32</cx:pt>
          <cx:pt idx="2443">98</cx:pt>
          <cx:pt idx="2444">8</cx:pt>
          <cx:pt idx="2445">184</cx:pt>
          <cx:pt idx="2446">18</cx:pt>
          <cx:pt idx="2447">12</cx:pt>
          <cx:pt idx="2448">24</cx:pt>
          <cx:pt idx="2449">25</cx:pt>
          <cx:pt idx="2450">79</cx:pt>
          <cx:pt idx="2451">35</cx:pt>
          <cx:pt idx="2452">8</cx:pt>
          <cx:pt idx="2453">9</cx:pt>
          <cx:pt idx="2454">40</cx:pt>
          <cx:pt idx="2455">5</cx:pt>
          <cx:pt idx="2456">44</cx:pt>
          <cx:pt idx="2457">8</cx:pt>
          <cx:pt idx="2458">72</cx:pt>
          <cx:pt idx="2459">22</cx:pt>
          <cx:pt idx="2460">32</cx:pt>
          <cx:pt idx="2461">20</cx:pt>
          <cx:pt idx="2462">120</cx:pt>
          <cx:pt idx="2463">2</cx:pt>
          <cx:pt idx="2464">14</cx:pt>
          <cx:pt idx="2465">8</cx:pt>
          <cx:pt idx="2466">2</cx:pt>
          <cx:pt idx="2467">29</cx:pt>
          <cx:pt idx="2468">24</cx:pt>
          <cx:pt idx="2469">7</cx:pt>
          <cx:pt idx="2470">7</cx:pt>
          <cx:pt idx="2471">105</cx:pt>
          <cx:pt idx="2472">16</cx:pt>
          <cx:pt idx="2473">7</cx:pt>
          <cx:pt idx="2474">15</cx:pt>
          <cx:pt idx="2475">27</cx:pt>
          <cx:pt idx="2476">20</cx:pt>
          <cx:pt idx="2477">8</cx:pt>
          <cx:pt idx="2478">4</cx:pt>
          <cx:pt idx="2479">2</cx:pt>
          <cx:pt idx="2480">6</cx:pt>
          <cx:pt idx="2481">3</cx:pt>
          <cx:pt idx="2482">3</cx:pt>
          <cx:pt idx="2483">3</cx:pt>
          <cx:pt idx="2484">6</cx:pt>
          <cx:pt idx="2485">25</cx:pt>
          <cx:pt idx="2486">21</cx:pt>
          <cx:pt idx="2487">10</cx:pt>
          <cx:pt idx="2488">11</cx:pt>
          <cx:pt idx="2489">6</cx:pt>
          <cx:pt idx="2490">6</cx:pt>
          <cx:pt idx="2491">5</cx:pt>
          <cx:pt idx="2492">189</cx:pt>
          <cx:pt idx="2493">2</cx:pt>
          <cx:pt idx="2494">5</cx:pt>
          <cx:pt idx="2495">12</cx:pt>
          <cx:pt idx="2496">3</cx:pt>
          <cx:pt idx="2497">4</cx:pt>
          <cx:pt idx="2498">42</cx:pt>
          <cx:pt idx="2499">28</cx:pt>
          <cx:pt idx="2500">8</cx:pt>
          <cx:pt idx="2501">5</cx:pt>
          <cx:pt idx="2502">4</cx:pt>
          <cx:pt idx="2503">52</cx:pt>
          <cx:pt idx="2504">6</cx:pt>
          <cx:pt idx="2505">11</cx:pt>
          <cx:pt idx="2506">3</cx:pt>
          <cx:pt idx="2507">18</cx:pt>
          <cx:pt idx="2508">27</cx:pt>
          <cx:pt idx="2509">25</cx:pt>
          <cx:pt idx="2510">50</cx:pt>
          <cx:pt idx="2511">7</cx:pt>
          <cx:pt idx="2512">13</cx:pt>
          <cx:pt idx="2513">26</cx:pt>
          <cx:pt idx="2514">12</cx:pt>
          <cx:pt idx="2515">20</cx:pt>
          <cx:pt idx="2516">4</cx:pt>
          <cx:pt idx="2517">11</cx:pt>
          <cx:pt idx="2518">7</cx:pt>
          <cx:pt idx="2519">34</cx:pt>
          <cx:pt idx="2520">69</cx:pt>
          <cx:pt idx="2521">27</cx:pt>
          <cx:pt idx="2522">2</cx:pt>
          <cx:pt idx="2523">15</cx:pt>
          <cx:pt idx="2524">3</cx:pt>
          <cx:pt idx="2525">7</cx:pt>
          <cx:pt idx="2526">27</cx:pt>
          <cx:pt idx="2527">58</cx:pt>
          <cx:pt idx="2528">23</cx:pt>
          <cx:pt idx="2529">2</cx:pt>
          <cx:pt idx="2530">3</cx:pt>
          <cx:pt idx="2531">30</cx:pt>
          <cx:pt idx="2532">1</cx:pt>
          <cx:pt idx="2533">1</cx:pt>
          <cx:pt idx="2534">50</cx:pt>
          <cx:pt idx="2535">25</cx:pt>
          <cx:pt idx="2536">26</cx:pt>
          <cx:pt idx="2537">107</cx:pt>
          <cx:pt idx="2538">14</cx:pt>
          <cx:pt idx="2539">10</cx:pt>
          <cx:pt idx="2540">18</cx:pt>
          <cx:pt idx="2541">119</cx:pt>
          <cx:pt idx="2542">10</cx:pt>
          <cx:pt idx="2543">54</cx:pt>
          <cx:pt idx="2544">16</cx:pt>
          <cx:pt idx="2545">35</cx:pt>
          <cx:pt idx="2546">8</cx:pt>
          <cx:pt idx="2547">21</cx:pt>
          <cx:pt idx="2548">30</cx:pt>
          <cx:pt idx="2549">15</cx:pt>
          <cx:pt idx="2550">8</cx:pt>
          <cx:pt idx="2551">54</cx:pt>
          <cx:pt idx="2552">7</cx:pt>
          <cx:pt idx="2553">1</cx:pt>
          <cx:pt idx="2554">1</cx:pt>
          <cx:pt idx="2555">62</cx:pt>
          <cx:pt idx="2556">12</cx:pt>
          <cx:pt idx="2557">30</cx:pt>
          <cx:pt idx="2558">16</cx:pt>
          <cx:pt idx="2559">2</cx:pt>
          <cx:pt idx="2560">26</cx:pt>
          <cx:pt idx="2561">109</cx:pt>
          <cx:pt idx="2562">52</cx:pt>
          <cx:pt idx="2563">10</cx:pt>
          <cx:pt idx="2564">11</cx:pt>
          <cx:pt idx="2565">27</cx:pt>
          <cx:pt idx="2566">7</cx:pt>
          <cx:pt idx="2567">16</cx:pt>
          <cx:pt idx="2568">8</cx:pt>
          <cx:pt idx="2569">8</cx:pt>
          <cx:pt idx="2570">8</cx:pt>
          <cx:pt idx="2571">8</cx:pt>
          <cx:pt idx="2572">1</cx:pt>
          <cx:pt idx="2573">15</cx:pt>
          <cx:pt idx="2574">7</cx:pt>
          <cx:pt idx="2575">7</cx:pt>
          <cx:pt idx="2576">8</cx:pt>
          <cx:pt idx="2577">8</cx:pt>
          <cx:pt idx="2578">19</cx:pt>
          <cx:pt idx="2579">8</cx:pt>
          <cx:pt idx="2580">8</cx:pt>
          <cx:pt idx="2581">17</cx:pt>
          <cx:pt idx="2582">9</cx:pt>
          <cx:pt idx="2583">8</cx:pt>
          <cx:pt idx="2584">91</cx:pt>
          <cx:pt idx="2585">93</cx:pt>
          <cx:pt idx="2586">12</cx:pt>
          <cx:pt idx="2587">8</cx:pt>
          <cx:pt idx="2588">8</cx:pt>
          <cx:pt idx="2589">8</cx:pt>
          <cx:pt idx="2590">23</cx:pt>
          <cx:pt idx="2591">8</cx:pt>
          <cx:pt idx="2592">8</cx:pt>
          <cx:pt idx="2593">8</cx:pt>
          <cx:pt idx="2594">14</cx:pt>
          <cx:pt idx="2595">8</cx:pt>
          <cx:pt idx="2596">8</cx:pt>
          <cx:pt idx="2597">8</cx:pt>
          <cx:pt idx="2598">8</cx:pt>
          <cx:pt idx="2599">4</cx:pt>
          <cx:pt idx="2600">5</cx:pt>
          <cx:pt idx="2601">15</cx:pt>
          <cx:pt idx="2602">1</cx:pt>
          <cx:pt idx="2603">39</cx:pt>
          <cx:pt idx="2604">13</cx:pt>
          <cx:pt idx="2605">1</cx:pt>
          <cx:pt idx="2606">4</cx:pt>
          <cx:pt idx="2607">9</cx:pt>
          <cx:pt idx="2608">7</cx:pt>
          <cx:pt idx="2609">9</cx:pt>
          <cx:pt idx="2610">93</cx:pt>
          <cx:pt idx="2611">14</cx:pt>
          <cx:pt idx="2612">106</cx:pt>
          <cx:pt idx="2613">20</cx:pt>
          <cx:pt idx="2614">30</cx:pt>
          <cx:pt idx="2615">26</cx:pt>
          <cx:pt idx="2616">8</cx:pt>
          <cx:pt idx="2617">3</cx:pt>
          <cx:pt idx="2618">8</cx:pt>
          <cx:pt idx="2619">107</cx:pt>
          <cx:pt idx="2620">8</cx:pt>
          <cx:pt idx="2621">8</cx:pt>
          <cx:pt idx="2622">8</cx:pt>
          <cx:pt idx="2623">8</cx:pt>
          <cx:pt idx="2624">8</cx:pt>
          <cx:pt idx="2625">8</cx:pt>
          <cx:pt idx="2626">8</cx:pt>
          <cx:pt idx="2627">47</cx:pt>
          <cx:pt idx="2628">8</cx:pt>
          <cx:pt idx="2629">40</cx:pt>
          <cx:pt idx="2630">4</cx:pt>
          <cx:pt idx="2631">24</cx:pt>
          <cx:pt idx="2632">20</cx:pt>
          <cx:pt idx="2633">51</cx:pt>
          <cx:pt idx="2634">27</cx:pt>
          <cx:pt idx="2635">27</cx:pt>
          <cx:pt idx="2636">5</cx:pt>
          <cx:pt idx="2637">31</cx:pt>
          <cx:pt idx="2638">13</cx:pt>
          <cx:pt idx="2639">4</cx:pt>
          <cx:pt idx="2640">6</cx:pt>
          <cx:pt idx="2641">4</cx:pt>
          <cx:pt idx="2642">4</cx:pt>
          <cx:pt idx="2643">5</cx:pt>
          <cx:pt idx="2644">10</cx:pt>
          <cx:pt idx="2645">11</cx:pt>
          <cx:pt idx="2646">20</cx:pt>
          <cx:pt idx="2647">11</cx:pt>
          <cx:pt idx="2648">18</cx:pt>
          <cx:pt idx="2649">36</cx:pt>
          <cx:pt idx="2650">4</cx:pt>
          <cx:pt idx="2651">107</cx:pt>
          <cx:pt idx="2652">15</cx:pt>
          <cx:pt idx="2653">13</cx:pt>
          <cx:pt idx="2654">14</cx:pt>
          <cx:pt idx="2655">5</cx:pt>
          <cx:pt idx="2656">11</cx:pt>
          <cx:pt idx="2657">8</cx:pt>
          <cx:pt idx="2658">4</cx:pt>
          <cx:pt idx="2659">8</cx:pt>
          <cx:pt idx="2660">32</cx:pt>
          <cx:pt idx="2661">14</cx:pt>
          <cx:pt idx="2662">8</cx:pt>
          <cx:pt idx="2663">4</cx:pt>
          <cx:pt idx="2664">29</cx:pt>
          <cx:pt idx="2665">23</cx:pt>
          <cx:pt idx="2666">3</cx:pt>
          <cx:pt idx="2667">14</cx:pt>
          <cx:pt idx="2668">3</cx:pt>
          <cx:pt idx="2669">62</cx:pt>
          <cx:pt idx="2670">11</cx:pt>
          <cx:pt idx="2671">14</cx:pt>
          <cx:pt idx="2672">7</cx:pt>
          <cx:pt idx="2673">62</cx:pt>
          <cx:pt idx="2674">35</cx:pt>
          <cx:pt idx="2675">72</cx:pt>
          <cx:pt idx="2676">45</cx:pt>
          <cx:pt idx="2677">64</cx:pt>
          <cx:pt idx="2678">4</cx:pt>
          <cx:pt idx="2679">5</cx:pt>
          <cx:pt idx="2680">12</cx:pt>
          <cx:pt idx="2681">32</cx:pt>
          <cx:pt idx="2682">3</cx:pt>
          <cx:pt idx="2683">2</cx:pt>
          <cx:pt idx="2684">45</cx:pt>
          <cx:pt idx="2685">9</cx:pt>
          <cx:pt idx="2686">5</cx:pt>
          <cx:pt idx="2687">7</cx:pt>
          <cx:pt idx="2688">2</cx:pt>
          <cx:pt idx="2689">5</cx:pt>
          <cx:pt idx="2690">41</cx:pt>
          <cx:pt idx="2691">16</cx:pt>
          <cx:pt idx="2692">52</cx:pt>
          <cx:pt idx="2693">130</cx:pt>
          <cx:pt idx="2694">30</cx:pt>
          <cx:pt idx="2695">48</cx:pt>
          <cx:pt idx="2696">7</cx:pt>
          <cx:pt idx="2697">9</cx:pt>
          <cx:pt idx="2698">5</cx:pt>
          <cx:pt idx="2699">8</cx:pt>
          <cx:pt idx="2700">43</cx:pt>
          <cx:pt idx="2701">3</cx:pt>
          <cx:pt idx="2702">9</cx:pt>
          <cx:pt idx="2703">4</cx:pt>
          <cx:pt idx="2704">5</cx:pt>
          <cx:pt idx="2705">28</cx:pt>
          <cx:pt idx="2706">81</cx:pt>
          <cx:pt idx="2707">3</cx:pt>
          <cx:pt idx="2708">7</cx:pt>
          <cx:pt idx="2709">8</cx:pt>
          <cx:pt idx="2710">5</cx:pt>
          <cx:pt idx="2711">3</cx:pt>
          <cx:pt idx="2712">6</cx:pt>
          <cx:pt idx="2713">26</cx:pt>
          <cx:pt idx="2714">4</cx:pt>
          <cx:pt idx="2715">2</cx:pt>
          <cx:pt idx="2716">86</cx:pt>
          <cx:pt idx="2717">4</cx:pt>
          <cx:pt idx="2718">3</cx:pt>
          <cx:pt idx="2719">43</cx:pt>
          <cx:pt idx="2720">2</cx:pt>
          <cx:pt idx="2721">107</cx:pt>
          <cx:pt idx="2722">73</cx:pt>
          <cx:pt idx="2723">17</cx:pt>
          <cx:pt idx="2724">12</cx:pt>
          <cx:pt idx="2725">62</cx:pt>
          <cx:pt idx="2726">8</cx:pt>
          <cx:pt idx="2727">7</cx:pt>
          <cx:pt idx="2728">6</cx:pt>
          <cx:pt idx="2729">17</cx:pt>
          <cx:pt idx="2730">11</cx:pt>
          <cx:pt idx="2731">79</cx:pt>
          <cx:pt idx="2732">11</cx:pt>
          <cx:pt idx="2733">5</cx:pt>
          <cx:pt idx="2734">24</cx:pt>
          <cx:pt idx="2735">30</cx:pt>
          <cx:pt idx="2736">7</cx:pt>
          <cx:pt idx="2737">8</cx:pt>
          <cx:pt idx="2738">15</cx:pt>
          <cx:pt idx="2739">36</cx:pt>
          <cx:pt idx="2740">13</cx:pt>
          <cx:pt idx="2741">221</cx:pt>
          <cx:pt idx="2742">3</cx:pt>
          <cx:pt idx="2743">7</cx:pt>
          <cx:pt idx="2744">26</cx:pt>
          <cx:pt idx="2745">9</cx:pt>
          <cx:pt idx="2746">11</cx:pt>
          <cx:pt idx="2747">8</cx:pt>
          <cx:pt idx="2748">72</cx:pt>
          <cx:pt idx="2749">1</cx:pt>
          <cx:pt idx="2750">14</cx:pt>
          <cx:pt idx="2751">8</cx:pt>
          <cx:pt idx="2752">62</cx:pt>
          <cx:pt idx="2753">21</cx:pt>
          <cx:pt idx="2754">16</cx:pt>
          <cx:pt idx="2755">49</cx:pt>
          <cx:pt idx="2756">10</cx:pt>
          <cx:pt idx="2757">8</cx:pt>
          <cx:pt idx="2758">18</cx:pt>
          <cx:pt idx="2759">25</cx:pt>
          <cx:pt idx="2760">53</cx:pt>
          <cx:pt idx="2761">40</cx:pt>
          <cx:pt idx="2762">26</cx:pt>
          <cx:pt idx="2763">4</cx:pt>
          <cx:pt idx="2764">8</cx:pt>
          <cx:pt idx="2765">25</cx:pt>
          <cx:pt idx="2766">16</cx:pt>
          <cx:pt idx="2767">25</cx:pt>
          <cx:pt idx="2768">7</cx:pt>
          <cx:pt idx="2769">31</cx:pt>
          <cx:pt idx="2770">7</cx:pt>
          <cx:pt idx="2771">18</cx:pt>
          <cx:pt idx="2772">6</cx:pt>
          <cx:pt idx="2773">8</cx:pt>
          <cx:pt idx="2774">5</cx:pt>
          <cx:pt idx="2775">26</cx:pt>
          <cx:pt idx="2776">5</cx:pt>
          <cx:pt idx="2777">158</cx:pt>
          <cx:pt idx="2778">21</cx:pt>
          <cx:pt idx="2779">20</cx:pt>
          <cx:pt idx="2780">21</cx:pt>
          <cx:pt idx="2781">5</cx:pt>
          <cx:pt idx="2782">19</cx:pt>
          <cx:pt idx="2783">89</cx:pt>
          <cx:pt idx="2784">11</cx:pt>
          <cx:pt idx="2785">2</cx:pt>
          <cx:pt idx="2786">3</cx:pt>
          <cx:pt idx="2787">3</cx:pt>
          <cx:pt idx="2788">1</cx:pt>
          <cx:pt idx="2789">2</cx:pt>
          <cx:pt idx="2790">4</cx:pt>
          <cx:pt idx="2791">5</cx:pt>
          <cx:pt idx="2792">8</cx:pt>
          <cx:pt idx="2793">6</cx:pt>
          <cx:pt idx="2794">19</cx:pt>
          <cx:pt idx="2795">48</cx:pt>
          <cx:pt idx="2796">11</cx:pt>
          <cx:pt idx="2797">8</cx:pt>
          <cx:pt idx="2798">40</cx:pt>
          <cx:pt idx="2799">8</cx:pt>
          <cx:pt idx="2800">3</cx:pt>
          <cx:pt idx="2801">22</cx:pt>
          <cx:pt idx="2802">10</cx:pt>
          <cx:pt idx="2803">137</cx:pt>
          <cx:pt idx="2804">5</cx:pt>
          <cx:pt idx="2805">20</cx:pt>
          <cx:pt idx="2806">3</cx:pt>
          <cx:pt idx="2807">10</cx:pt>
          <cx:pt idx="2808">57</cx:pt>
          <cx:pt idx="2809">62</cx:pt>
          <cx:pt idx="2810">18</cx:pt>
          <cx:pt idx="2811">4</cx:pt>
          <cx:pt idx="2812">116</cx:pt>
          <cx:pt idx="2813">26</cx:pt>
          <cx:pt idx="2814">6</cx:pt>
          <cx:pt idx="2815">2</cx:pt>
          <cx:pt idx="2816">4</cx:pt>
          <cx:pt idx="2817">5</cx:pt>
          <cx:pt idx="2818">5</cx:pt>
          <cx:pt idx="2819">33</cx:pt>
          <cx:pt idx="2820">5</cx:pt>
          <cx:pt idx="2821">51</cx:pt>
          <cx:pt idx="2822">43</cx:pt>
          <cx:pt idx="2823">39</cx:pt>
          <cx:pt idx="2824">8</cx:pt>
          <cx:pt idx="2825">38</cx:pt>
          <cx:pt idx="2826">8</cx:pt>
          <cx:pt idx="2827">7</cx:pt>
          <cx:pt idx="2828">8</cx:pt>
          <cx:pt idx="2829">25</cx:pt>
          <cx:pt idx="2830">4</cx:pt>
          <cx:pt idx="2831">16</cx:pt>
          <cx:pt idx="2832">4</cx:pt>
          <cx:pt idx="2833">26</cx:pt>
          <cx:pt idx="2834">6</cx:pt>
          <cx:pt idx="2835">5</cx:pt>
          <cx:pt idx="2836">5</cx:pt>
          <cx:pt idx="2837">7</cx:pt>
          <cx:pt idx="2838">26</cx:pt>
          <cx:pt idx="2839">9</cx:pt>
          <cx:pt idx="2840">4</cx:pt>
          <cx:pt idx="2841">24</cx:pt>
          <cx:pt idx="2842">4</cx:pt>
          <cx:pt idx="2843">84</cx:pt>
          <cx:pt idx="2844">32</cx:pt>
          <cx:pt idx="2845">4</cx:pt>
          <cx:pt idx="2846">22</cx:pt>
          <cx:pt idx="2847">5</cx:pt>
          <cx:pt idx="2848">4</cx:pt>
          <cx:pt idx="2849">8</cx:pt>
          <cx:pt idx="2850">35</cx:pt>
          <cx:pt idx="2851">5</cx:pt>
          <cx:pt idx="2852">15</cx:pt>
          <cx:pt idx="2853">8</cx:pt>
          <cx:pt idx="2854">8</cx:pt>
          <cx:pt idx="2855">7</cx:pt>
          <cx:pt idx="2856">4</cx:pt>
          <cx:pt idx="2857">4</cx:pt>
          <cx:pt idx="2858">4</cx:pt>
          <cx:pt idx="2859">53</cx:pt>
          <cx:pt idx="2860">4</cx:pt>
          <cx:pt idx="2861">4</cx:pt>
          <cx:pt idx="2862">18</cx:pt>
          <cx:pt idx="2863">6</cx:pt>
          <cx:pt idx="2864">8</cx:pt>
          <cx:pt idx="2865">58</cx:pt>
          <cx:pt idx="2866">14</cx:pt>
          <cx:pt idx="2867">25</cx:pt>
          <cx:pt idx="2868">39</cx:pt>
          <cx:pt idx="2869">37</cx:pt>
          <cx:pt idx="2870">34</cx:pt>
          <cx:pt idx="2871">48</cx:pt>
          <cx:pt idx="2872">51</cx:pt>
          <cx:pt idx="2873">12</cx:pt>
          <cx:pt idx="2874">47</cx:pt>
          <cx:pt idx="2875">2</cx:pt>
          <cx:pt idx="2876">2</cx:pt>
          <cx:pt idx="2877">3</cx:pt>
          <cx:pt idx="2878">32</cx:pt>
          <cx:pt idx="2879">436</cx:pt>
          <cx:pt idx="2880">5</cx:pt>
          <cx:pt idx="2881">30</cx:pt>
          <cx:pt idx="2882">41</cx:pt>
          <cx:pt idx="2883">6</cx:pt>
          <cx:pt idx="2884">7</cx:pt>
          <cx:pt idx="2885">15</cx:pt>
          <cx:pt idx="2886">4</cx:pt>
          <cx:pt idx="2887">7</cx:pt>
          <cx:pt idx="2888">21</cx:pt>
          <cx:pt idx="2889">6</cx:pt>
          <cx:pt idx="2890">30</cx:pt>
          <cx:pt idx="2891">24</cx:pt>
          <cx:pt idx="2892">12</cx:pt>
          <cx:pt idx="2893">8</cx:pt>
          <cx:pt idx="2894">10</cx:pt>
          <cx:pt idx="2895">8</cx:pt>
          <cx:pt idx="2896">14</cx:pt>
          <cx:pt idx="2897">7</cx:pt>
          <cx:pt idx="2898">5</cx:pt>
          <cx:pt idx="2899">59</cx:pt>
          <cx:pt idx="2900">3</cx:pt>
          <cx:pt idx="2901">39</cx:pt>
          <cx:pt idx="2902">39</cx:pt>
          <cx:pt idx="2903">19</cx:pt>
          <cx:pt idx="2904">25</cx:pt>
          <cx:pt idx="2905">10</cx:pt>
          <cx:pt idx="2906">3</cx:pt>
          <cx:pt idx="2907">8</cx:pt>
          <cx:pt idx="2908">30</cx:pt>
          <cx:pt idx="2909">40</cx:pt>
          <cx:pt idx="2910">12</cx:pt>
          <cx:pt idx="2911">44</cx:pt>
          <cx:pt idx="2912">33</cx:pt>
          <cx:pt idx="2913">10</cx:pt>
          <cx:pt idx="2914">25</cx:pt>
          <cx:pt idx="2915">1</cx:pt>
          <cx:pt idx="2916">22</cx:pt>
          <cx:pt idx="2917">14</cx:pt>
          <cx:pt idx="2918">28</cx:pt>
          <cx:pt idx="2919">4</cx:pt>
          <cx:pt idx="2920">3</cx:pt>
          <cx:pt idx="2921">5</cx:pt>
          <cx:pt idx="2922">4</cx:pt>
          <cx:pt idx="2923">4</cx:pt>
          <cx:pt idx="2924">37</cx:pt>
          <cx:pt idx="2925">6</cx:pt>
          <cx:pt idx="2926">9</cx:pt>
          <cx:pt idx="2927">3</cx:pt>
          <cx:pt idx="2928">5</cx:pt>
          <cx:pt idx="2929">12</cx:pt>
          <cx:pt idx="2930">44</cx:pt>
          <cx:pt idx="2931">7</cx:pt>
          <cx:pt idx="2932">6</cx:pt>
          <cx:pt idx="2933">5</cx:pt>
          <cx:pt idx="2934">5</cx:pt>
          <cx:pt idx="2935">2</cx:pt>
          <cx:pt idx="2936">5</cx:pt>
          <cx:pt idx="2937">4</cx:pt>
          <cx:pt idx="2938">98</cx:pt>
          <cx:pt idx="2939">8</cx:pt>
          <cx:pt idx="2940">20</cx:pt>
          <cx:pt idx="2941">8</cx:pt>
          <cx:pt idx="2942">61</cx:pt>
          <cx:pt idx="2943">2</cx:pt>
          <cx:pt idx="2944">60</cx:pt>
          <cx:pt idx="2945">36</cx:pt>
          <cx:pt idx="2946">5</cx:pt>
          <cx:pt idx="2947">43</cx:pt>
          <cx:pt idx="2948">6</cx:pt>
          <cx:pt idx="2949">9</cx:pt>
          <cx:pt idx="2950">10</cx:pt>
          <cx:pt idx="2951">14</cx:pt>
          <cx:pt idx="2952">45</cx:pt>
          <cx:pt idx="2953">10</cx:pt>
          <cx:pt idx="2954">121</cx:pt>
          <cx:pt idx="2955">3</cx:pt>
          <cx:pt idx="2956">3</cx:pt>
          <cx:pt idx="2957">8</cx:pt>
          <cx:pt idx="2958">16</cx:pt>
          <cx:pt idx="2959">22</cx:pt>
          <cx:pt idx="2960">6</cx:pt>
          <cx:pt idx="2961">8</cx:pt>
          <cx:pt idx="2962">4</cx:pt>
          <cx:pt idx="2963">19</cx:pt>
          <cx:pt idx="2964">38</cx:pt>
          <cx:pt idx="2965">55</cx:pt>
          <cx:pt idx="2966">30</cx:pt>
          <cx:pt idx="2967">52</cx:pt>
          <cx:pt idx="2968">17</cx:pt>
          <cx:pt idx="2969">5</cx:pt>
          <cx:pt idx="2970">43</cx:pt>
          <cx:pt idx="2971">106</cx:pt>
          <cx:pt idx="2972">18</cx:pt>
          <cx:pt idx="2973">19</cx:pt>
          <cx:pt idx="2974">17</cx:pt>
          <cx:pt idx="2975">124</cx:pt>
          <cx:pt idx="2976">11</cx:pt>
          <cx:pt idx="2977">14</cx:pt>
          <cx:pt idx="2978">249</cx:pt>
          <cx:pt idx="2979">14</cx:pt>
          <cx:pt idx="2980">1</cx:pt>
          <cx:pt idx="2981">5</cx:pt>
          <cx:pt idx="2982">8</cx:pt>
          <cx:pt idx="2983">49</cx:pt>
          <cx:pt idx="2984">31</cx:pt>
          <cx:pt idx="2985">0</cx:pt>
          <cx:pt idx="2986">33</cx:pt>
          <cx:pt idx="2987">58</cx:pt>
          <cx:pt idx="2988">38</cx:pt>
          <cx:pt idx="2989">106</cx:pt>
          <cx:pt idx="2990">19</cx:pt>
          <cx:pt idx="2991">71</cx:pt>
          <cx:pt idx="2992">12</cx:pt>
          <cx:pt idx="2993">72</cx:pt>
          <cx:pt idx="2994">8</cx:pt>
          <cx:pt idx="2995">8</cx:pt>
          <cx:pt idx="2996">29</cx:pt>
          <cx:pt idx="2997">13</cx:pt>
          <cx:pt idx="2998">6</cx:pt>
          <cx:pt idx="2999">5</cx:pt>
          <cx:pt idx="3000">1</cx:pt>
          <cx:pt idx="3001">81</cx:pt>
          <cx:pt idx="3002">8</cx:pt>
          <cx:pt idx="3003">8</cx:pt>
          <cx:pt idx="3004">76</cx:pt>
          <cx:pt idx="3005">29</cx:pt>
          <cx:pt idx="3006">39</cx:pt>
          <cx:pt idx="3007">1</cx:pt>
          <cx:pt idx="3008">8</cx:pt>
          <cx:pt idx="3009">26</cx:pt>
          <cx:pt idx="3010">1</cx:pt>
          <cx:pt idx="3011">8</cx:pt>
          <cx:pt idx="3012">52</cx:pt>
          <cx:pt idx="3013">22</cx:pt>
          <cx:pt idx="3014">22</cx:pt>
          <cx:pt idx="3015">8</cx:pt>
          <cx:pt idx="3016">22</cx:pt>
          <cx:pt idx="3017">63</cx:pt>
          <cx:pt idx="3018">30</cx:pt>
          <cx:pt idx="3019">43</cx:pt>
          <cx:pt idx="3020">8</cx:pt>
          <cx:pt idx="3021">16</cx:pt>
          <cx:pt idx="3022">4</cx:pt>
          <cx:pt idx="3023">78</cx:pt>
          <cx:pt idx="3024">61</cx:pt>
          <cx:pt idx="3025">8</cx:pt>
          <cx:pt idx="3026">2</cx:pt>
          <cx:pt idx="3027">32</cx:pt>
          <cx:pt idx="3028">3</cx:pt>
          <cx:pt idx="3029">20</cx:pt>
          <cx:pt idx="3030">4</cx:pt>
          <cx:pt idx="3031">9</cx:pt>
          <cx:pt idx="3032">4</cx:pt>
          <cx:pt idx="3033">74</cx:pt>
          <cx:pt idx="3034">33</cx:pt>
          <cx:pt idx="3035">8</cx:pt>
          <cx:pt idx="3036">12</cx:pt>
          <cx:pt idx="3037">8</cx:pt>
          <cx:pt idx="3038">12</cx:pt>
          <cx:pt idx="3039">3</cx:pt>
          <cx:pt idx="3040">44</cx:pt>
          <cx:pt idx="3041">48</cx:pt>
          <cx:pt idx="3042">77</cx:pt>
          <cx:pt idx="3043">11</cx:pt>
          <cx:pt idx="3044">4</cx:pt>
          <cx:pt idx="3045">7</cx:pt>
          <cx:pt idx="3046">13</cx:pt>
          <cx:pt idx="3047">12</cx:pt>
          <cx:pt idx="3048">8</cx:pt>
          <cx:pt idx="3049">5</cx:pt>
          <cx:pt idx="3050">2</cx:pt>
          <cx:pt idx="3051">12</cx:pt>
          <cx:pt idx="3052">4</cx:pt>
          <cx:pt idx="3053">35</cx:pt>
          <cx:pt idx="3054">9</cx:pt>
          <cx:pt idx="3055">8</cx:pt>
          <cx:pt idx="3056">5</cx:pt>
          <cx:pt idx="3057">8</cx:pt>
          <cx:pt idx="3058">29</cx:pt>
          <cx:pt idx="3059">2</cx:pt>
          <cx:pt idx="3060">4</cx:pt>
          <cx:pt idx="3061">61</cx:pt>
          <cx:pt idx="3062">3</cx:pt>
          <cx:pt idx="3063">9</cx:pt>
          <cx:pt idx="3064">16</cx:pt>
          <cx:pt idx="3065">5</cx:pt>
          <cx:pt idx="3066">30</cx:pt>
          <cx:pt idx="3067">6</cx:pt>
          <cx:pt idx="3068">5</cx:pt>
          <cx:pt idx="3069">5</cx:pt>
          <cx:pt idx="3070">7</cx:pt>
          <cx:pt idx="3071">6</cx:pt>
          <cx:pt idx="3072">5</cx:pt>
          <cx:pt idx="3073">7</cx:pt>
          <cx:pt idx="3074">5</cx:pt>
          <cx:pt idx="3075">2</cx:pt>
          <cx:pt idx="3076">5</cx:pt>
          <cx:pt idx="3077">17</cx:pt>
          <cx:pt idx="3078">8</cx:pt>
          <cx:pt idx="3079">4</cx:pt>
          <cx:pt idx="3080">41</cx:pt>
          <cx:pt idx="3081">167</cx:pt>
          <cx:pt idx="3082">8</cx:pt>
          <cx:pt idx="3083">22</cx:pt>
          <cx:pt idx="3084">7</cx:pt>
          <cx:pt idx="3085">4</cx:pt>
          <cx:pt idx="3086">17</cx:pt>
          <cx:pt idx="3087">6</cx:pt>
          <cx:pt idx="3088">42</cx:pt>
          <cx:pt idx="3089">27</cx:pt>
          <cx:pt idx="3090">3</cx:pt>
          <cx:pt idx="3091">13</cx:pt>
          <cx:pt idx="3092">10</cx:pt>
          <cx:pt idx="3093">8</cx:pt>
          <cx:pt idx="3094">10</cx:pt>
          <cx:pt idx="3095">17</cx:pt>
          <cx:pt idx="3096">2</cx:pt>
          <cx:pt idx="3097">693</cx:pt>
          <cx:pt idx="3098">676</cx:pt>
          <cx:pt idx="3099">4</cx:pt>
          <cx:pt idx="3100">31</cx:pt>
          <cx:pt idx="3101">3</cx:pt>
          <cx:pt idx="3102">48</cx:pt>
          <cx:pt idx="3103">9</cx:pt>
          <cx:pt idx="3104">10</cx:pt>
          <cx:pt idx="3105">7</cx:pt>
          <cx:pt idx="3106">63</cx:pt>
          <cx:pt idx="3107">4</cx:pt>
          <cx:pt idx="3108">4</cx:pt>
          <cx:pt idx="3109">10</cx:pt>
          <cx:pt idx="3110">40</cx:pt>
          <cx:pt idx="3111">4</cx:pt>
          <cx:pt idx="3112">61</cx:pt>
          <cx:pt idx="3113">4</cx:pt>
          <cx:pt idx="3114">104</cx:pt>
          <cx:pt idx="3115">155</cx:pt>
          <cx:pt idx="3116">20</cx:pt>
          <cx:pt idx="3117">7</cx:pt>
          <cx:pt idx="3118">35</cx:pt>
          <cx:pt idx="3119">6</cx:pt>
          <cx:pt idx="3120">0</cx:pt>
          <cx:pt idx="3121">20</cx:pt>
          <cx:pt idx="3122">8</cx:pt>
          <cx:pt idx="3123">13</cx:pt>
          <cx:pt idx="3124">23</cx:pt>
          <cx:pt idx="3125">22</cx:pt>
          <cx:pt idx="3126">15</cx:pt>
          <cx:pt idx="3127">106</cx:pt>
          <cx:pt idx="3128">4</cx:pt>
          <cx:pt idx="3129">4</cx:pt>
          <cx:pt idx="3130">33</cx:pt>
          <cx:pt idx="3131">16</cx:pt>
          <cx:pt idx="3132">107</cx:pt>
          <cx:pt idx="3133">1</cx:pt>
          <cx:pt idx="3134">27</cx:pt>
          <cx:pt idx="3135">11</cx:pt>
          <cx:pt idx="3136">10</cx:pt>
          <cx:pt idx="3137">0</cx:pt>
          <cx:pt idx="3138">8</cx:pt>
          <cx:pt idx="3139">125</cx:pt>
          <cx:pt idx="3140">8</cx:pt>
          <cx:pt idx="3141">20</cx:pt>
          <cx:pt idx="3142">8</cx:pt>
          <cx:pt idx="3143">32</cx:pt>
          <cx:pt idx="3144">6</cx:pt>
          <cx:pt idx="3145">8</cx:pt>
          <cx:pt idx="3146">17</cx:pt>
          <cx:pt idx="3147">37</cx:pt>
          <cx:pt idx="3148">4</cx:pt>
          <cx:pt idx="3149">24</cx:pt>
          <cx:pt idx="3150">123</cx:pt>
          <cx:pt idx="3151">9</cx:pt>
          <cx:pt idx="3152">52</cx:pt>
          <cx:pt idx="3153">3</cx:pt>
          <cx:pt idx="3154">5</cx:pt>
          <cx:pt idx="3155">6</cx:pt>
          <cx:pt idx="3156">10</cx:pt>
          <cx:pt idx="3157">11</cx:pt>
          <cx:pt idx="3158">6</cx:pt>
          <cx:pt idx="3159">20</cx:pt>
          <cx:pt idx="3160">31</cx:pt>
          <cx:pt idx="3161">11</cx:pt>
          <cx:pt idx="3162">18</cx:pt>
          <cx:pt idx="3163">61</cx:pt>
          <cx:pt idx="3164">10</cx:pt>
          <cx:pt idx="3165">208</cx:pt>
          <cx:pt idx="3166">7</cx:pt>
          <cx:pt idx="3167">171</cx:pt>
          <cx:pt idx="3168">12</cx:pt>
          <cx:pt idx="3169">85</cx:pt>
          <cx:pt idx="3170">30</cx:pt>
          <cx:pt idx="3171">4</cx:pt>
          <cx:pt idx="3172">2</cx:pt>
          <cx:pt idx="3173">17</cx:pt>
          <cx:pt idx="3174">55</cx:pt>
          <cx:pt idx="3175">4</cx:pt>
          <cx:pt idx="3176">6</cx:pt>
          <cx:pt idx="3177">4</cx:pt>
          <cx:pt idx="3178">5</cx:pt>
          <cx:pt idx="3179">5</cx:pt>
          <cx:pt idx="3180">7</cx:pt>
          <cx:pt idx="3181">44</cx:pt>
          <cx:pt idx="3182">4</cx:pt>
          <cx:pt idx="3183">3</cx:pt>
          <cx:pt idx="3184">9</cx:pt>
          <cx:pt idx="3185">4</cx:pt>
          <cx:pt idx="3186">35</cx:pt>
          <cx:pt idx="3187">23</cx:pt>
          <cx:pt idx="3188">27</cx:pt>
          <cx:pt idx="3189">5</cx:pt>
          <cx:pt idx="3190">4</cx:pt>
          <cx:pt idx="3191">5</cx:pt>
          <cx:pt idx="3192">18</cx:pt>
          <cx:pt idx="3193">20</cx:pt>
          <cx:pt idx="3194">8</cx:pt>
          <cx:pt idx="3195">10</cx:pt>
          <cx:pt idx="3196">11</cx:pt>
          <cx:pt idx="3197">102</cx:pt>
          <cx:pt idx="3198">32</cx:pt>
          <cx:pt idx="3199">29</cx:pt>
          <cx:pt idx="3200">19</cx:pt>
          <cx:pt idx="3201">20</cx:pt>
          <cx:pt idx="3202">22</cx:pt>
          <cx:pt idx="3203">27</cx:pt>
          <cx:pt idx="3204">40</cx:pt>
          <cx:pt idx="3205">3</cx:pt>
          <cx:pt idx="3206">3</cx:pt>
          <cx:pt idx="3207">67</cx:pt>
          <cx:pt idx="3208">4</cx:pt>
          <cx:pt idx="3209">5</cx:pt>
          <cx:pt idx="3210">9</cx:pt>
          <cx:pt idx="3211">4</cx:pt>
          <cx:pt idx="3212">4</cx:pt>
          <cx:pt idx="3213">5</cx:pt>
          <cx:pt idx="3214">43</cx:pt>
          <cx:pt idx="3215">5</cx:pt>
          <cx:pt idx="3216">5</cx:pt>
          <cx:pt idx="3217">26</cx:pt>
          <cx:pt idx="3218">7</cx:pt>
          <cx:pt idx="3219">4</cx:pt>
          <cx:pt idx="3220">5</cx:pt>
          <cx:pt idx="3221">2</cx:pt>
          <cx:pt idx="3222">44</cx:pt>
          <cx:pt idx="3223">7</cx:pt>
          <cx:pt idx="3224">128</cx:pt>
          <cx:pt idx="3225">3</cx:pt>
          <cx:pt idx="3226">22</cx:pt>
          <cx:pt idx="3227">34</cx:pt>
          <cx:pt idx="3228">5</cx:pt>
          <cx:pt idx="3229">11</cx:pt>
          <cx:pt idx="3230">30</cx:pt>
          <cx:pt idx="3231">8</cx:pt>
          <cx:pt idx="3232">16</cx:pt>
          <cx:pt idx="3233">6</cx:pt>
          <cx:pt idx="3234">5</cx:pt>
          <cx:pt idx="3235">9</cx:pt>
          <cx:pt idx="3236">22</cx:pt>
          <cx:pt idx="3237">31</cx:pt>
          <cx:pt idx="3238">21</cx:pt>
          <cx:pt idx="3239">4</cx:pt>
          <cx:pt idx="3240">13</cx:pt>
          <cx:pt idx="3241">46</cx:pt>
          <cx:pt idx="3242">36</cx:pt>
          <cx:pt idx="3243">14</cx:pt>
          <cx:pt idx="3244">20</cx:pt>
          <cx:pt idx="3245">15</cx:pt>
          <cx:pt idx="3246">8</cx:pt>
          <cx:pt idx="3247">3</cx:pt>
          <cx:pt idx="3248">13</cx:pt>
          <cx:pt idx="3249">27</cx:pt>
          <cx:pt idx="3250">8</cx:pt>
          <cx:pt idx="3251">108</cx:pt>
          <cx:pt idx="3252">3</cx:pt>
          <cx:pt idx="3253">15</cx:pt>
          <cx:pt idx="3254">29</cx:pt>
          <cx:pt idx="3255">39</cx:pt>
          <cx:pt idx="3256">2</cx:pt>
          <cx:pt idx="3257">12</cx:pt>
          <cx:pt idx="3258">14</cx:pt>
          <cx:pt idx="3259">7</cx:pt>
          <cx:pt idx="3260">10</cx:pt>
          <cx:pt idx="3261">46</cx:pt>
          <cx:pt idx="3262">5</cx:pt>
          <cx:pt idx="3263">13</cx:pt>
          <cx:pt idx="3264">8</cx:pt>
          <cx:pt idx="3265">5</cx:pt>
          <cx:pt idx="3266">11</cx:pt>
          <cx:pt idx="3267">87</cx:pt>
          <cx:pt idx="3268">9</cx:pt>
          <cx:pt idx="3269">13</cx:pt>
          <cx:pt idx="3270">12</cx:pt>
          <cx:pt idx="3271">45</cx:pt>
          <cx:pt idx="3272">104</cx:pt>
          <cx:pt idx="3273">35</cx:pt>
          <cx:pt idx="3274">15</cx:pt>
          <cx:pt idx="3275">68</cx:pt>
          <cx:pt idx="3276">4</cx:pt>
          <cx:pt idx="3277">62</cx:pt>
          <cx:pt idx="3278">41</cx:pt>
          <cx:pt idx="3279">6</cx:pt>
          <cx:pt idx="3280">10</cx:pt>
          <cx:pt idx="3281">4</cx:pt>
          <cx:pt idx="3282">5</cx:pt>
          <cx:pt idx="3283">8</cx:pt>
          <cx:pt idx="3284">12</cx:pt>
          <cx:pt idx="3285">19</cx:pt>
          <cx:pt idx="3286">21</cx:pt>
          <cx:pt idx="3287">30</cx:pt>
          <cx:pt idx="3288">48</cx:pt>
          <cx:pt idx="3289">26</cx:pt>
          <cx:pt idx="3290">8</cx:pt>
          <cx:pt idx="3291">8</cx:pt>
          <cx:pt idx="3292">70</cx:pt>
          <cx:pt idx="3293">31</cx:pt>
          <cx:pt idx="3294">7</cx:pt>
          <cx:pt idx="3295">64</cx:pt>
          <cx:pt idx="3296">18</cx:pt>
          <cx:pt idx="3297">19</cx:pt>
          <cx:pt idx="3298">7</cx:pt>
          <cx:pt idx="3299">4</cx:pt>
          <cx:pt idx="3300">1</cx:pt>
          <cx:pt idx="3301">11</cx:pt>
          <cx:pt idx="3302">8</cx:pt>
          <cx:pt idx="3303">9</cx:pt>
          <cx:pt idx="3304">36</cx:pt>
          <cx:pt idx="3305">19</cx:pt>
          <cx:pt idx="3306">15</cx:pt>
          <cx:pt idx="3307">1</cx:pt>
          <cx:pt idx="3308">104</cx:pt>
          <cx:pt idx="3309">14</cx:pt>
          <cx:pt idx="3310">8</cx:pt>
          <cx:pt idx="3311">51</cx:pt>
          <cx:pt idx="3312">107</cx:pt>
          <cx:pt idx="3313">16</cx:pt>
          <cx:pt idx="3314">39</cx:pt>
          <cx:pt idx="3315">0</cx:pt>
          <cx:pt idx="3316">8</cx:pt>
          <cx:pt idx="3317">8</cx:pt>
          <cx:pt idx="3318">8</cx:pt>
          <cx:pt idx="3319">58</cx:pt>
          <cx:pt idx="3320">13</cx:pt>
          <cx:pt idx="3321">7</cx:pt>
          <cx:pt idx="3322">8</cx:pt>
          <cx:pt idx="3323">8</cx:pt>
          <cx:pt idx="3324">3</cx:pt>
          <cx:pt idx="3325">468</cx:pt>
          <cx:pt idx="3326">18</cx:pt>
          <cx:pt idx="3327">8</cx:pt>
          <cx:pt idx="3328">8</cx:pt>
          <cx:pt idx="3329">3</cx:pt>
          <cx:pt idx="3330">8</cx:pt>
          <cx:pt idx="3331">5</cx:pt>
          <cx:pt idx="3332">11</cx:pt>
          <cx:pt idx="3333">8</cx:pt>
          <cx:pt idx="3334">10</cx:pt>
          <cx:pt idx="3335">8</cx:pt>
          <cx:pt idx="3336">20</cx:pt>
          <cx:pt idx="3337">8</cx:pt>
          <cx:pt idx="3338">8</cx:pt>
          <cx:pt idx="3339">8</cx:pt>
          <cx:pt idx="3340">8</cx:pt>
          <cx:pt idx="3341">8</cx:pt>
          <cx:pt idx="3342">8</cx:pt>
          <cx:pt idx="3343">22</cx:pt>
          <cx:pt idx="3344">143</cx:pt>
          <cx:pt idx="3345">9</cx:pt>
          <cx:pt idx="3346">8</cx:pt>
          <cx:pt idx="3347">8</cx:pt>
          <cx:pt idx="3348">8</cx:pt>
          <cx:pt idx="3349">8</cx:pt>
          <cx:pt idx="3350">93</cx:pt>
          <cx:pt idx="3351">8</cx:pt>
          <cx:pt idx="3352">5</cx:pt>
          <cx:pt idx="3353">57</cx:pt>
          <cx:pt idx="3354">10</cx:pt>
          <cx:pt idx="3355">8</cx:pt>
          <cx:pt idx="3356">53</cx:pt>
          <cx:pt idx="3357">4</cx:pt>
          <cx:pt idx="3358">8</cx:pt>
          <cx:pt idx="3359">8</cx:pt>
          <cx:pt idx="3360">7</cx:pt>
          <cx:pt idx="3361">24</cx:pt>
          <cx:pt idx="3362">8</cx:pt>
          <cx:pt idx="3363">10</cx:pt>
          <cx:pt idx="3364">8</cx:pt>
          <cx:pt idx="3365">8</cx:pt>
          <cx:pt idx="3366">8</cx:pt>
          <cx:pt idx="3367">8</cx:pt>
          <cx:pt idx="3368">8</cx:pt>
          <cx:pt idx="3369">8</cx:pt>
          <cx:pt idx="3370">7</cx:pt>
          <cx:pt idx="3371">8</cx:pt>
          <cx:pt idx="3372">37</cx:pt>
          <cx:pt idx="3373">97</cx:pt>
          <cx:pt idx="3374">63</cx:pt>
          <cx:pt idx="3375">34</cx:pt>
          <cx:pt idx="3376">31</cx:pt>
          <cx:pt idx="3377">18</cx:pt>
          <cx:pt idx="3378">5</cx:pt>
          <cx:pt idx="3379">25</cx:pt>
          <cx:pt idx="3380">14</cx:pt>
          <cx:pt idx="3381">33</cx:pt>
          <cx:pt idx="3382">225</cx:pt>
          <cx:pt idx="3383">16</cx:pt>
          <cx:pt idx="3384">2</cx:pt>
          <cx:pt idx="3385">15</cx:pt>
          <cx:pt idx="3386">79</cx:pt>
          <cx:pt idx="3387">42</cx:pt>
          <cx:pt idx="3388">39</cx:pt>
          <cx:pt idx="3389">15</cx:pt>
          <cx:pt idx="3390">28</cx:pt>
          <cx:pt idx="3391">4</cx:pt>
          <cx:pt idx="3392">6</cx:pt>
          <cx:pt idx="3393">21</cx:pt>
          <cx:pt idx="3394">19</cx:pt>
          <cx:pt idx="3395">6</cx:pt>
          <cx:pt idx="3396">2</cx:pt>
          <cx:pt idx="3397">47</cx:pt>
          <cx:pt idx="3398">4</cx:pt>
          <cx:pt idx="3399">2</cx:pt>
          <cx:pt idx="3400">2</cx:pt>
          <cx:pt idx="3401">28</cx:pt>
          <cx:pt idx="3402">2</cx:pt>
          <cx:pt idx="3403">32</cx:pt>
          <cx:pt idx="3404">39</cx:pt>
          <cx:pt idx="3405">4</cx:pt>
          <cx:pt idx="3406">5</cx:pt>
          <cx:pt idx="3407">20</cx:pt>
          <cx:pt idx="3408">3</cx:pt>
          <cx:pt idx="3409">7</cx:pt>
          <cx:pt idx="3410">38</cx:pt>
          <cx:pt idx="3411">4</cx:pt>
          <cx:pt idx="3412">10</cx:pt>
          <cx:pt idx="3413">26</cx:pt>
          <cx:pt idx="3414">18</cx:pt>
          <cx:pt idx="3415">9</cx:pt>
          <cx:pt idx="3416">3</cx:pt>
          <cx:pt idx="3417">16</cx:pt>
          <cx:pt idx="3418">50</cx:pt>
          <cx:pt idx="3419">2</cx:pt>
          <cx:pt idx="3420">101</cx:pt>
          <cx:pt idx="3421">40</cx:pt>
          <cx:pt idx="3422">6</cx:pt>
          <cx:pt idx="3423">17</cx:pt>
          <cx:pt idx="3424">8</cx:pt>
          <cx:pt idx="3425">17</cx:pt>
          <cx:pt idx="3426">16</cx:pt>
          <cx:pt idx="3427">8</cx:pt>
          <cx:pt idx="3428">46</cx:pt>
          <cx:pt idx="3429">109</cx:pt>
          <cx:pt idx="3430">8</cx:pt>
          <cx:pt idx="3431">14</cx:pt>
          <cx:pt idx="3432">1</cx:pt>
          <cx:pt idx="3433">40</cx:pt>
          <cx:pt idx="3434">10</cx:pt>
          <cx:pt idx="3435">6</cx:pt>
          <cx:pt idx="3436">11</cx:pt>
          <cx:pt idx="3437">42</cx:pt>
          <cx:pt idx="3438">6</cx:pt>
          <cx:pt idx="3439">44</cx:pt>
          <cx:pt idx="3440">15</cx:pt>
          <cx:pt idx="3441">10</cx:pt>
          <cx:pt idx="3442">15</cx:pt>
          <cx:pt idx="3443">63</cx:pt>
          <cx:pt idx="3444">11</cx:pt>
          <cx:pt idx="3445">7</cx:pt>
          <cx:pt idx="3446">21</cx:pt>
          <cx:pt idx="3447">1</cx:pt>
          <cx:pt idx="3448">7</cx:pt>
          <cx:pt idx="3449">6</cx:pt>
          <cx:pt idx="3450">22</cx:pt>
          <cx:pt idx="3451">24</cx:pt>
          <cx:pt idx="3452">33</cx:pt>
          <cx:pt idx="3453">12</cx:pt>
          <cx:pt idx="3454">42</cx:pt>
          <cx:pt idx="3455">23</cx:pt>
          <cx:pt idx="3456">41</cx:pt>
          <cx:pt idx="3457">14</cx:pt>
          <cx:pt idx="3458">15</cx:pt>
          <cx:pt idx="3459">7</cx:pt>
          <cx:pt idx="3460">23</cx:pt>
          <cx:pt idx="3461">8</cx:pt>
          <cx:pt idx="3462">13</cx:pt>
          <cx:pt idx="3463">34</cx:pt>
          <cx:pt idx="3464">30</cx:pt>
          <cx:pt idx="3465">13</cx:pt>
          <cx:pt idx="3466">13</cx:pt>
          <cx:pt idx="3467">18</cx:pt>
          <cx:pt idx="3468">43</cx:pt>
          <cx:pt idx="3469">41</cx:pt>
          <cx:pt idx="3470">15</cx:pt>
          <cx:pt idx="3471">8</cx:pt>
          <cx:pt idx="3472">8</cx:pt>
          <cx:pt idx="3473">28</cx:pt>
          <cx:pt idx="3474">18</cx:pt>
          <cx:pt idx="3475">8</cx:pt>
          <cx:pt idx="3476">11</cx:pt>
          <cx:pt idx="3477">12</cx:pt>
          <cx:pt idx="3478">6</cx:pt>
          <cx:pt idx="3479">148</cx:pt>
          <cx:pt idx="3480">15</cx:pt>
          <cx:pt idx="3481">86</cx:pt>
          <cx:pt idx="3482">18</cx:pt>
          <cx:pt idx="3483">114</cx:pt>
          <cx:pt idx="3484">4</cx:pt>
          <cx:pt idx="3485">7</cx:pt>
          <cx:pt idx="3486">32</cx:pt>
          <cx:pt idx="3487">29</cx:pt>
          <cx:pt idx="3488">5</cx:pt>
          <cx:pt idx="3489">10</cx:pt>
          <cx:pt idx="3490">14</cx:pt>
          <cx:pt idx="3491">29</cx:pt>
          <cx:pt idx="3492">8</cx:pt>
          <cx:pt idx="3493">33</cx:pt>
          <cx:pt idx="3494">31</cx:pt>
          <cx:pt idx="3495">16</cx:pt>
          <cx:pt idx="3496">2</cx:pt>
          <cx:pt idx="3497">14</cx:pt>
          <cx:pt idx="3498">3</cx:pt>
          <cx:pt idx="3499">3</cx:pt>
          <cx:pt idx="3500">4</cx:pt>
          <cx:pt idx="3501">52</cx:pt>
          <cx:pt idx="3502">6</cx:pt>
          <cx:pt idx="3503">9</cx:pt>
          <cx:pt idx="3504">11</cx:pt>
          <cx:pt idx="3505">3</cx:pt>
          <cx:pt idx="3506">35</cx:pt>
          <cx:pt idx="3507">3</cx:pt>
          <cx:pt idx="3508">33</cx:pt>
          <cx:pt idx="3509">34</cx:pt>
          <cx:pt idx="3510">4</cx:pt>
          <cx:pt idx="3511">84</cx:pt>
          <cx:pt idx="3512">14</cx:pt>
          <cx:pt idx="3513">2</cx:pt>
          <cx:pt idx="3514">17</cx:pt>
          <cx:pt idx="3515">44</cx:pt>
          <cx:pt idx="3516">14</cx:pt>
          <cx:pt idx="3517">8</cx:pt>
          <cx:pt idx="3518">24</cx:pt>
          <cx:pt idx="3519">4</cx:pt>
          <cx:pt idx="3520">41</cx:pt>
          <cx:pt idx="3521">74</cx:pt>
          <cx:pt idx="3522">31</cx:pt>
          <cx:pt idx="3523">16</cx:pt>
          <cx:pt idx="3524">65</cx:pt>
          <cx:pt idx="3525">23</cx:pt>
          <cx:pt idx="3526">17</cx:pt>
          <cx:pt idx="3527">6</cx:pt>
          <cx:pt idx="3528">4</cx:pt>
          <cx:pt idx="3529">30</cx:pt>
          <cx:pt idx="3530">951</cx:pt>
          <cx:pt idx="3531">72</cx:pt>
          <cx:pt idx="3532">433</cx:pt>
          <cx:pt idx="3533">27</cx:pt>
          <cx:pt idx="3534">23</cx:pt>
          <cx:pt idx="3535">7</cx:pt>
          <cx:pt idx="3536">3</cx:pt>
          <cx:pt idx="3537">4</cx:pt>
          <cx:pt idx="3538">13</cx:pt>
          <cx:pt idx="3539">18</cx:pt>
          <cx:pt idx="3540">34</cx:pt>
          <cx:pt idx="3541">35</cx:pt>
          <cx:pt idx="3542">84</cx:pt>
          <cx:pt idx="3543">57</cx:pt>
          <cx:pt idx="3544">13</cx:pt>
          <cx:pt idx="3545">75</cx:pt>
          <cx:pt idx="3546">9</cx:pt>
          <cx:pt idx="3547">18</cx:pt>
          <cx:pt idx="3548">14</cx:pt>
          <cx:pt idx="3549">7</cx:pt>
          <cx:pt idx="3550">4</cx:pt>
          <cx:pt idx="3551">47</cx:pt>
          <cx:pt idx="3552">6</cx:pt>
          <cx:pt idx="3553">8</cx:pt>
          <cx:pt idx="3554">36</cx:pt>
          <cx:pt idx="3555">4</cx:pt>
          <cx:pt idx="3556">44</cx:pt>
          <cx:pt idx="3557">60</cx:pt>
          <cx:pt idx="3558">27</cx:pt>
          <cx:pt idx="3559">5</cx:pt>
          <cx:pt idx="3560">19</cx:pt>
          <cx:pt idx="3561">11</cx:pt>
          <cx:pt idx="3562">10</cx:pt>
          <cx:pt idx="3563">22</cx:pt>
          <cx:pt idx="3564">5</cx:pt>
          <cx:pt idx="3565">5</cx:pt>
          <cx:pt idx="3566">5</cx:pt>
          <cx:pt idx="3567">13</cx:pt>
          <cx:pt idx="3568">8</cx:pt>
          <cx:pt idx="3569">6</cx:pt>
          <cx:pt idx="3570">5</cx:pt>
          <cx:pt idx="3571">5</cx:pt>
          <cx:pt idx="3572">12</cx:pt>
          <cx:pt idx="3573">7</cx:pt>
          <cx:pt idx="3574">20</cx:pt>
          <cx:pt idx="3575">16</cx:pt>
          <cx:pt idx="3576">4</cx:pt>
          <cx:pt idx="3577">7</cx:pt>
          <cx:pt idx="3578">20</cx:pt>
          <cx:pt idx="3579">8</cx:pt>
          <cx:pt idx="3580">7</cx:pt>
          <cx:pt idx="3581">16</cx:pt>
          <cx:pt idx="3582">34</cx:pt>
          <cx:pt idx="3583">19</cx:pt>
          <cx:pt idx="3584">2</cx:pt>
          <cx:pt idx="3585">43</cx:pt>
          <cx:pt idx="3586">38</cx:pt>
          <cx:pt idx="3587">9</cx:pt>
          <cx:pt idx="3588">3</cx:pt>
          <cx:pt idx="3589">84</cx:pt>
          <cx:pt idx="3590">23</cx:pt>
          <cx:pt idx="3591">17</cx:pt>
          <cx:pt idx="3592">13</cx:pt>
          <cx:pt idx="3593">14</cx:pt>
          <cx:pt idx="3594">15</cx:pt>
          <cx:pt idx="3595">22</cx:pt>
          <cx:pt idx="3596">9</cx:pt>
          <cx:pt idx="3597">9</cx:pt>
          <cx:pt idx="3598">6</cx:pt>
          <cx:pt idx="3599">20</cx:pt>
          <cx:pt idx="3600">12</cx:pt>
          <cx:pt idx="3601">15</cx:pt>
          <cx:pt idx="3602">18</cx:pt>
          <cx:pt idx="3603">13</cx:pt>
          <cx:pt idx="3604">97</cx:pt>
          <cx:pt idx="3605">9</cx:pt>
          <cx:pt idx="3606">26</cx:pt>
          <cx:pt idx="3607">9</cx:pt>
          <cx:pt idx="3608">24</cx:pt>
          <cx:pt idx="3609">8</cx:pt>
          <cx:pt idx="3610">53</cx:pt>
          <cx:pt idx="3611">32</cx:pt>
          <cx:pt idx="3612">75</cx:pt>
          <cx:pt idx="3613">34</cx:pt>
          <cx:pt idx="3614">40</cx:pt>
          <cx:pt idx="3615">131</cx:pt>
          <cx:pt idx="3616">13</cx:pt>
          <cx:pt idx="3617">17</cx:pt>
          <cx:pt idx="3618">36</cx:pt>
          <cx:pt idx="3619">5</cx:pt>
          <cx:pt idx="3620">7</cx:pt>
          <cx:pt idx="3621">33</cx:pt>
          <cx:pt idx="3622">13</cx:pt>
          <cx:pt idx="3623">25</cx:pt>
          <cx:pt idx="3624">5</cx:pt>
          <cx:pt idx="3625">13</cx:pt>
          <cx:pt idx="3626">3</cx:pt>
          <cx:pt idx="3627">52</cx:pt>
          <cx:pt idx="3628">67</cx:pt>
          <cx:pt idx="3629">9</cx:pt>
          <cx:pt idx="3630">5</cx:pt>
          <cx:pt idx="3631">20</cx:pt>
          <cx:pt idx="3632">40</cx:pt>
          <cx:pt idx="3633">38</cx:pt>
          <cx:pt idx="3634">46</cx:pt>
          <cx:pt idx="3635">4</cx:pt>
          <cx:pt idx="3636">2</cx:pt>
          <cx:pt idx="3637">2</cx:pt>
          <cx:pt idx="3638">15</cx:pt>
          <cx:pt idx="3639">3</cx:pt>
          <cx:pt idx="3640">3</cx:pt>
          <cx:pt idx="3641">2</cx:pt>
          <cx:pt idx="3642">8</cx:pt>
          <cx:pt idx="3643">62</cx:pt>
          <cx:pt idx="3644">55</cx:pt>
          <cx:pt idx="3645">18</cx:pt>
          <cx:pt idx="3646">5</cx:pt>
          <cx:pt idx="3647">18</cx:pt>
          <cx:pt idx="3648">5</cx:pt>
          <cx:pt idx="3649">12</cx:pt>
          <cx:pt idx="3650">4</cx:pt>
          <cx:pt idx="3651">4</cx:pt>
          <cx:pt idx="3652">9</cx:pt>
          <cx:pt idx="3653">10</cx:pt>
          <cx:pt idx="3654">4</cx:pt>
          <cx:pt idx="3655">5</cx:pt>
          <cx:pt idx="3656">5</cx:pt>
          <cx:pt idx="3657">8</cx:pt>
          <cx:pt idx="3658">103</cx:pt>
          <cx:pt idx="3659">4</cx:pt>
          <cx:pt idx="3660">61</cx:pt>
          <cx:pt idx="3661">4</cx:pt>
          <cx:pt idx="3662">16</cx:pt>
          <cx:pt idx="3663">3</cx:pt>
          <cx:pt idx="3664">6</cx:pt>
          <cx:pt idx="3665">57</cx:pt>
          <cx:pt idx="3666">56</cx:pt>
          <cx:pt idx="3667">4</cx:pt>
          <cx:pt idx="3668">18</cx:pt>
          <cx:pt idx="3669">6</cx:pt>
          <cx:pt idx="3670">6</cx:pt>
          <cx:pt idx="3671">4</cx:pt>
          <cx:pt idx="3672">2</cx:pt>
          <cx:pt idx="3673">49</cx:pt>
          <cx:pt idx="3674">2</cx:pt>
          <cx:pt idx="3675">18</cx:pt>
          <cx:pt idx="3676">7</cx:pt>
          <cx:pt idx="3677">10</cx:pt>
          <cx:pt idx="3678">3</cx:pt>
          <cx:pt idx="3679">38</cx:pt>
          <cx:pt idx="3680">5</cx:pt>
          <cx:pt idx="3681">17</cx:pt>
          <cx:pt idx="3682">61</cx:pt>
          <cx:pt idx="3683">51</cx:pt>
          <cx:pt idx="3684">21</cx:pt>
          <cx:pt idx="3685">21</cx:pt>
          <cx:pt idx="3686">7</cx:pt>
          <cx:pt idx="3687">2</cx:pt>
          <cx:pt idx="3688">5</cx:pt>
          <cx:pt idx="3689">15</cx:pt>
          <cx:pt idx="3690">103</cx:pt>
          <cx:pt idx="3691">13</cx:pt>
          <cx:pt idx="3692">1</cx:pt>
          <cx:pt idx="3693">1</cx:pt>
          <cx:pt idx="3694">8</cx:pt>
          <cx:pt idx="3695">12</cx:pt>
          <cx:pt idx="3696">24</cx:pt>
          <cx:pt idx="3697">3</cx:pt>
          <cx:pt idx="3698">12</cx:pt>
          <cx:pt idx="3699">4</cx:pt>
          <cx:pt idx="3700">15</cx:pt>
          <cx:pt idx="3701">17</cx:pt>
          <cx:pt idx="3702">7</cx:pt>
          <cx:pt idx="3703">79</cx:pt>
          <cx:pt idx="3704">4</cx:pt>
          <cx:pt idx="3705">372</cx:pt>
          <cx:pt idx="3706">518</cx:pt>
          <cx:pt idx="3707">13</cx:pt>
          <cx:pt idx="3708">8</cx:pt>
          <cx:pt idx="3709">10</cx:pt>
          <cx:pt idx="3710">13</cx:pt>
          <cx:pt idx="3711">15</cx:pt>
          <cx:pt idx="3712">8</cx:pt>
          <cx:pt idx="3713">9</cx:pt>
          <cx:pt idx="3714">36</cx:pt>
          <cx:pt idx="3715">9</cx:pt>
          <cx:pt idx="3716">8</cx:pt>
          <cx:pt idx="3717">8</cx:pt>
          <cx:pt idx="3718">345</cx:pt>
          <cx:pt idx="3719">8</cx:pt>
          <cx:pt idx="3720">31</cx:pt>
          <cx:pt idx="3721">6</cx:pt>
          <cx:pt idx="3722">13</cx:pt>
          <cx:pt idx="3723">56</cx:pt>
          <cx:pt idx="3724">3</cx:pt>
          <cx:pt idx="3725">3</cx:pt>
          <cx:pt idx="3726">84</cx:pt>
          <cx:pt idx="3727">106</cx:pt>
          <cx:pt idx="3728">80</cx:pt>
          <cx:pt idx="3729">8</cx:pt>
          <cx:pt idx="3730">145</cx:pt>
          <cx:pt idx="3731">4</cx:pt>
          <cx:pt idx="3732">54</cx:pt>
          <cx:pt idx="3733">33</cx:pt>
          <cx:pt idx="3734">21</cx:pt>
          <cx:pt idx="3735">25</cx:pt>
          <cx:pt idx="3736">8</cx:pt>
          <cx:pt idx="3737">8</cx:pt>
          <cx:pt idx="3738">1</cx:pt>
          <cx:pt idx="3739">4</cx:pt>
          <cx:pt idx="3740">1</cx:pt>
          <cx:pt idx="3741">47</cx:pt>
          <cx:pt idx="3742">26</cx:pt>
          <cx:pt idx="3743">24</cx:pt>
          <cx:pt idx="3744">8</cx:pt>
          <cx:pt idx="3745">16</cx:pt>
          <cx:pt idx="3746">96</cx:pt>
          <cx:pt idx="3747">46</cx:pt>
          <cx:pt idx="3748">22</cx:pt>
          <cx:pt idx="3749">6</cx:pt>
          <cx:pt idx="3750">46</cx:pt>
          <cx:pt idx="3751">4</cx:pt>
          <cx:pt idx="3752">84</cx:pt>
          <cx:pt idx="3753">4</cx:pt>
          <cx:pt idx="3754">24</cx:pt>
          <cx:pt idx="3755">6</cx:pt>
          <cx:pt idx="3756">47</cx:pt>
          <cx:pt idx="3757">6</cx:pt>
          <cx:pt idx="3758">79</cx:pt>
          <cx:pt idx="3759">39</cx:pt>
          <cx:pt idx="3760">28</cx:pt>
          <cx:pt idx="3761">76</cx:pt>
          <cx:pt idx="3762">7</cx:pt>
          <cx:pt idx="3763">36</cx:pt>
          <cx:pt idx="3764">96</cx:pt>
          <cx:pt idx="3765">6</cx:pt>
          <cx:pt idx="3766">75</cx:pt>
          <cx:pt idx="3767">5</cx:pt>
          <cx:pt idx="3768">146</cx:pt>
          <cx:pt idx="3769">20</cx:pt>
          <cx:pt idx="3770">114</cx:pt>
          <cx:pt idx="3771">19</cx:pt>
          <cx:pt idx="3772">2</cx:pt>
          <cx:pt idx="3773">43</cx:pt>
          <cx:pt idx="3774">34</cx:pt>
          <cx:pt idx="3775">4</cx:pt>
          <cx:pt idx="3776">26</cx:pt>
          <cx:pt idx="3777">14</cx:pt>
          <cx:pt idx="3778">6</cx:pt>
          <cx:pt idx="3779">4</cx:pt>
          <cx:pt idx="3780">11</cx:pt>
          <cx:pt idx="3781">23</cx:pt>
          <cx:pt idx="3782">8</cx:pt>
          <cx:pt idx="3783">9</cx:pt>
          <cx:pt idx="3784">22</cx:pt>
          <cx:pt idx="3785">41</cx:pt>
          <cx:pt idx="3786">6</cx:pt>
          <cx:pt idx="3787">9</cx:pt>
          <cx:pt idx="3788">22</cx:pt>
          <cx:pt idx="3789">22</cx:pt>
          <cx:pt idx="3790">19</cx:pt>
          <cx:pt idx="3791">6</cx:pt>
          <cx:pt idx="3792">16</cx:pt>
          <cx:pt idx="3793">22</cx:pt>
          <cx:pt idx="3794">76</cx:pt>
          <cx:pt idx="3795">16</cx:pt>
          <cx:pt idx="3796">8</cx:pt>
          <cx:pt idx="3797">4</cx:pt>
          <cx:pt idx="3798">86</cx:pt>
          <cx:pt idx="3799">7</cx:pt>
          <cx:pt idx="3800">2</cx:pt>
          <cx:pt idx="3801">54</cx:pt>
          <cx:pt idx="3802">11</cx:pt>
          <cx:pt idx="3803">40</cx:pt>
          <cx:pt idx="3804">18</cx:pt>
          <cx:pt idx="3805">11</cx:pt>
          <cx:pt idx="3806">33</cx:pt>
          <cx:pt idx="3807">27</cx:pt>
          <cx:pt idx="3808">6</cx:pt>
          <cx:pt idx="3809">4</cx:pt>
          <cx:pt idx="3810">10</cx:pt>
          <cx:pt idx="3811">3</cx:pt>
          <cx:pt idx="3812">5</cx:pt>
          <cx:pt idx="3813">42</cx:pt>
          <cx:pt idx="3814">14</cx:pt>
          <cx:pt idx="3815">10</cx:pt>
          <cx:pt idx="3816">17</cx:pt>
          <cx:pt idx="3817">12</cx:pt>
          <cx:pt idx="3818">9</cx:pt>
          <cx:pt idx="3819">14</cx:pt>
          <cx:pt idx="3820">26</cx:pt>
          <cx:pt idx="3821">18</cx:pt>
          <cx:pt idx="3822">5</cx:pt>
          <cx:pt idx="3823">9</cx:pt>
          <cx:pt idx="3824">16</cx:pt>
          <cx:pt idx="3825">42</cx:pt>
          <cx:pt idx="3826">53</cx:pt>
          <cx:pt idx="3827">43</cx:pt>
          <cx:pt idx="3828">32</cx:pt>
          <cx:pt idx="3829">2</cx:pt>
          <cx:pt idx="3830">28</cx:pt>
          <cx:pt idx="3831">6</cx:pt>
          <cx:pt idx="3832">20</cx:pt>
          <cx:pt idx="3833">75</cx:pt>
          <cx:pt idx="3834">50</cx:pt>
          <cx:pt idx="3835">34</cx:pt>
          <cx:pt idx="3836">11</cx:pt>
          <cx:pt idx="3837">31</cx:pt>
          <cx:pt idx="3838">25</cx:pt>
          <cx:pt idx="3839">20</cx:pt>
          <cx:pt idx="3840">17</cx:pt>
          <cx:pt idx="3841">4</cx:pt>
          <cx:pt idx="3842">9</cx:pt>
          <cx:pt idx="3843">10</cx:pt>
          <cx:pt idx="3844">7</cx:pt>
          <cx:pt idx="3845">6</cx:pt>
          <cx:pt idx="3846">4</cx:pt>
          <cx:pt idx="3847">8</cx:pt>
          <cx:pt idx="3848">6</cx:pt>
          <cx:pt idx="3849">7</cx:pt>
          <cx:pt idx="3850">7</cx:pt>
          <cx:pt idx="3851">30</cx:pt>
          <cx:pt idx="3852">9</cx:pt>
          <cx:pt idx="3853">7</cx:pt>
          <cx:pt idx="3854">30</cx:pt>
          <cx:pt idx="3855">8</cx:pt>
          <cx:pt idx="3856">8</cx:pt>
          <cx:pt idx="3857">104</cx:pt>
          <cx:pt idx="3858">7</cx:pt>
          <cx:pt idx="3859">13</cx:pt>
          <cx:pt idx="3860">25</cx:pt>
          <cx:pt idx="3861">19</cx:pt>
          <cx:pt idx="3862">17</cx:pt>
          <cx:pt idx="3863">3</cx:pt>
          <cx:pt idx="3864">8</cx:pt>
          <cx:pt idx="3865">4</cx:pt>
          <cx:pt idx="3866">8</cx:pt>
          <cx:pt idx="3867">12</cx:pt>
          <cx:pt idx="3868">23</cx:pt>
          <cx:pt idx="3869">14</cx:pt>
          <cx:pt idx="3870">1</cx:pt>
          <cx:pt idx="3871">65</cx:pt>
          <cx:pt idx="3872">14</cx:pt>
          <cx:pt idx="3873">22</cx:pt>
          <cx:pt idx="3874">45</cx:pt>
          <cx:pt idx="3875">16</cx:pt>
          <cx:pt idx="3876">47</cx:pt>
          <cx:pt idx="3877">42</cx:pt>
          <cx:pt idx="3878">29</cx:pt>
          <cx:pt idx="3879">2</cx:pt>
          <cx:pt idx="3880">22</cx:pt>
          <cx:pt idx="3881">20</cx:pt>
          <cx:pt idx="3882">6</cx:pt>
          <cx:pt idx="3883">8</cx:pt>
          <cx:pt idx="3884">24</cx:pt>
          <cx:pt idx="3885">21</cx:pt>
          <cx:pt idx="3886">25</cx:pt>
          <cx:pt idx="3887">6</cx:pt>
          <cx:pt idx="3888">14</cx:pt>
          <cx:pt idx="3889">7</cx:pt>
          <cx:pt idx="3890">8</cx:pt>
          <cx:pt idx="3891">3</cx:pt>
          <cx:pt idx="3892">4</cx:pt>
          <cx:pt idx="3893">23</cx:pt>
          <cx:pt idx="3894">8</cx:pt>
          <cx:pt idx="3895">3</cx:pt>
          <cx:pt idx="3896">133</cx:pt>
          <cx:pt idx="3897">66</cx:pt>
          <cx:pt idx="3898">8</cx:pt>
          <cx:pt idx="3899">8</cx:pt>
          <cx:pt idx="3900">10</cx:pt>
          <cx:pt idx="3901">15</cx:pt>
          <cx:pt idx="3902">37</cx:pt>
          <cx:pt idx="3903">0</cx:pt>
          <cx:pt idx="3904">22</cx:pt>
          <cx:pt idx="3905">8</cx:pt>
          <cx:pt idx="3906">28</cx:pt>
          <cx:pt idx="3907">36</cx:pt>
          <cx:pt idx="3908">8</cx:pt>
          <cx:pt idx="3909">8</cx:pt>
          <cx:pt idx="3910">28</cx:pt>
          <cx:pt idx="3911">34</cx:pt>
          <cx:pt idx="3912">47</cx:pt>
          <cx:pt idx="3913">8</cx:pt>
          <cx:pt idx="3914">8</cx:pt>
          <cx:pt idx="3915">28</cx:pt>
          <cx:pt idx="3916">43</cx:pt>
          <cx:pt idx="3917">17</cx:pt>
          <cx:pt idx="3918">8</cx:pt>
          <cx:pt idx="3919">24</cx:pt>
          <cx:pt idx="3920">3</cx:pt>
          <cx:pt idx="3921">28</cx:pt>
          <cx:pt idx="3922">31</cx:pt>
          <cx:pt idx="3923">14</cx:pt>
          <cx:pt idx="3924">28</cx:pt>
          <cx:pt idx="3925">36</cx:pt>
          <cx:pt idx="3926">18</cx:pt>
          <cx:pt idx="3927">33</cx:pt>
          <cx:pt idx="3928">6</cx:pt>
          <cx:pt idx="3929">4</cx:pt>
          <cx:pt idx="3930">37</cx:pt>
          <cx:pt idx="3931">58</cx:pt>
          <cx:pt idx="3932">3</cx:pt>
          <cx:pt idx="3933">4</cx:pt>
          <cx:pt idx="3934">70</cx:pt>
          <cx:pt idx="3935">6</cx:pt>
          <cx:pt idx="3936">87</cx:pt>
          <cx:pt idx="3937">0</cx:pt>
          <cx:pt idx="3938">67</cx:pt>
          <cx:pt idx="3939">16</cx:pt>
          <cx:pt idx="3940">6</cx:pt>
          <cx:pt idx="3941">40</cx:pt>
          <cx:pt idx="3942">22</cx:pt>
          <cx:pt idx="3943">25</cx:pt>
          <cx:pt idx="3944">32</cx:pt>
          <cx:pt idx="3945">16</cx:pt>
          <cx:pt idx="3946">4</cx:pt>
          <cx:pt idx="3947">8</cx:pt>
          <cx:pt idx="3948">8</cx:pt>
          <cx:pt idx="3949">9</cx:pt>
          <cx:pt idx="3950">56</cx:pt>
          <cx:pt idx="3951">3</cx:pt>
          <cx:pt idx="3952">6</cx:pt>
          <cx:pt idx="3953">3</cx:pt>
          <cx:pt idx="3954">3</cx:pt>
          <cx:pt idx="3955">16</cx:pt>
          <cx:pt idx="3956">7</cx:pt>
          <cx:pt idx="3957">12</cx:pt>
          <cx:pt idx="3958">34</cx:pt>
          <cx:pt idx="3959">11</cx:pt>
          <cx:pt idx="3960">15</cx:pt>
          <cx:pt idx="3961">467</cx:pt>
          <cx:pt idx="3962">13</cx:pt>
          <cx:pt idx="3963">66</cx:pt>
          <cx:pt idx="3964">3</cx:pt>
          <cx:pt idx="3965">1231</cx:pt>
          <cx:pt idx="3966">22</cx:pt>
          <cx:pt idx="3967">9</cx:pt>
          <cx:pt idx="3968">35</cx:pt>
          <cx:pt idx="3969">6</cx:pt>
          <cx:pt idx="3970">5</cx:pt>
          <cx:pt idx="3971">158</cx:pt>
          <cx:pt idx="3972">9</cx:pt>
          <cx:pt idx="3973">4</cx:pt>
          <cx:pt idx="3974">28</cx:pt>
          <cx:pt idx="3975">3</cx:pt>
          <cx:pt idx="3976">5</cx:pt>
          <cx:pt idx="3977">22</cx:pt>
          <cx:pt idx="3978">17</cx:pt>
          <cx:pt idx="3979">3</cx:pt>
          <cx:pt idx="3980">6</cx:pt>
          <cx:pt idx="3981">3</cx:pt>
          <cx:pt idx="3982">4</cx:pt>
          <cx:pt idx="3983">9</cx:pt>
          <cx:pt idx="3984">7</cx:pt>
          <cx:pt idx="3985">7</cx:pt>
          <cx:pt idx="3986">45</cx:pt>
          <cx:pt idx="3987">7</cx:pt>
          <cx:pt idx="3988">42</cx:pt>
          <cx:pt idx="3989">4</cx:pt>
          <cx:pt idx="3990">18</cx:pt>
          <cx:pt idx="3991">5</cx:pt>
          <cx:pt idx="3992">11</cx:pt>
          <cx:pt idx="3993">12</cx:pt>
          <cx:pt idx="3994">39</cx:pt>
          <cx:pt idx="3995">34</cx:pt>
          <cx:pt idx="3996">4</cx:pt>
          <cx:pt idx="3997">10</cx:pt>
          <cx:pt idx="3998">9</cx:pt>
          <cx:pt idx="3999">3</cx:pt>
          <cx:pt idx="4000">3</cx:pt>
          <cx:pt idx="4001">8</cx:pt>
          <cx:pt idx="4002">8</cx:pt>
          <cx:pt idx="4003">28</cx:pt>
          <cx:pt idx="4004">66</cx:pt>
          <cx:pt idx="4005">8</cx:pt>
          <cx:pt idx="4006">4</cx:pt>
          <cx:pt idx="4007">12</cx:pt>
          <cx:pt idx="4008">10</cx:pt>
          <cx:pt idx="4009">8</cx:pt>
          <cx:pt idx="4010">8</cx:pt>
          <cx:pt idx="4011">2</cx:pt>
          <cx:pt idx="4012">8</cx:pt>
          <cx:pt idx="4013">8</cx:pt>
          <cx:pt idx="4014">8</cx:pt>
          <cx:pt idx="4015">22</cx:pt>
          <cx:pt idx="4016">84</cx:pt>
          <cx:pt idx="4017">16</cx:pt>
          <cx:pt idx="4018">11</cx:pt>
          <cx:pt idx="4019">34</cx:pt>
          <cx:pt idx="4020">87</cx:pt>
          <cx:pt idx="4021">11</cx:pt>
          <cx:pt idx="4022">6</cx:pt>
          <cx:pt idx="4023">65</cx:pt>
          <cx:pt idx="4024">14</cx:pt>
          <cx:pt idx="4025">14</cx:pt>
          <cx:pt idx="4026">87</cx:pt>
          <cx:pt idx="4027">24</cx:pt>
          <cx:pt idx="4028">1</cx:pt>
          <cx:pt idx="4029">2</cx:pt>
          <cx:pt idx="4030">8</cx:pt>
          <cx:pt idx="4031">6</cx:pt>
          <cx:pt idx="4032">66</cx:pt>
          <cx:pt idx="4033">99</cx:pt>
          <cx:pt idx="4034">11</cx:pt>
          <cx:pt idx="4035">12</cx:pt>
          <cx:pt idx="4036">4</cx:pt>
          <cx:pt idx="4037">4</cx:pt>
          <cx:pt idx="4038">4</cx:pt>
          <cx:pt idx="4039">2</cx:pt>
          <cx:pt idx="4040">17</cx:pt>
          <cx:pt idx="4041">20</cx:pt>
          <cx:pt idx="4042">1</cx:pt>
          <cx:pt idx="4043">14</cx:pt>
          <cx:pt idx="4044">5</cx:pt>
          <cx:pt idx="4045">23</cx:pt>
          <cx:pt idx="4046">1</cx:pt>
          <cx:pt idx="4047">4</cx:pt>
          <cx:pt idx="4048">8</cx:pt>
          <cx:pt idx="4049">8</cx:pt>
          <cx:pt idx="4050">8</cx:pt>
          <cx:pt idx="4051">25</cx:pt>
          <cx:pt idx="4052">8</cx:pt>
          <cx:pt idx="4053">6</cx:pt>
          <cx:pt idx="4054">1</cx:pt>
          <cx:pt idx="4055">1</cx:pt>
          <cx:pt idx="4056">9</cx:pt>
          <cx:pt idx="4057">4</cx:pt>
          <cx:pt idx="4058">16</cx:pt>
          <cx:pt idx="4059">111</cx:pt>
          <cx:pt idx="4060">5</cx:pt>
          <cx:pt idx="4061">8</cx:pt>
          <cx:pt idx="4062">8</cx:pt>
          <cx:pt idx="4063">8</cx:pt>
          <cx:pt idx="4064">20</cx:pt>
          <cx:pt idx="4065">1</cx:pt>
          <cx:pt idx="4066">8</cx:pt>
          <cx:pt idx="4067">4</cx:pt>
          <cx:pt idx="4068">8</cx:pt>
          <cx:pt idx="4069">8</cx:pt>
          <cx:pt idx="4070">1</cx:pt>
          <cx:pt idx="4071">2</cx:pt>
          <cx:pt idx="4072">8</cx:pt>
          <cx:pt idx="4073">8</cx:pt>
          <cx:pt idx="4074">13</cx:pt>
          <cx:pt idx="4075">8</cx:pt>
          <cx:pt idx="4076">8</cx:pt>
          <cx:pt idx="4077">103</cx:pt>
          <cx:pt idx="4078">8</cx:pt>
          <cx:pt idx="4079">8</cx:pt>
          <cx:pt idx="4080">8</cx:pt>
          <cx:pt idx="4081">24</cx:pt>
          <cx:pt idx="4082">12</cx:pt>
          <cx:pt idx="4083">8</cx:pt>
          <cx:pt idx="4084">8</cx:pt>
          <cx:pt idx="4085">57</cx:pt>
          <cx:pt idx="4086">8</cx:pt>
          <cx:pt idx="4087">1523</cx:pt>
          <cx:pt idx="4088">40</cx:pt>
          <cx:pt idx="4089">1523</cx:pt>
          <cx:pt idx="4090">1</cx:pt>
          <cx:pt idx="4091">1</cx:pt>
          <cx:pt idx="4092">8</cx:pt>
          <cx:pt idx="4093">8</cx:pt>
          <cx:pt idx="4094">8</cx:pt>
          <cx:pt idx="4095">8</cx:pt>
          <cx:pt idx="4096">8</cx:pt>
          <cx:pt idx="4097">3</cx:pt>
          <cx:pt idx="4098">0</cx:pt>
          <cx:pt idx="4099">8</cx:pt>
          <cx:pt idx="4100">21</cx:pt>
          <cx:pt idx="4101">9</cx:pt>
          <cx:pt idx="4102">8</cx:pt>
          <cx:pt idx="4103">8</cx:pt>
          <cx:pt idx="4104">8</cx:pt>
          <cx:pt idx="4105">8</cx:pt>
          <cx:pt idx="4106">8</cx:pt>
          <cx:pt idx="4107">8</cx:pt>
          <cx:pt idx="4108">13</cx:pt>
          <cx:pt idx="4109">8</cx:pt>
          <cx:pt idx="4110">8</cx:pt>
          <cx:pt idx="4111">8</cx:pt>
          <cx:pt idx="4112">4</cx:pt>
          <cx:pt idx="4113">8</cx:pt>
          <cx:pt idx="4114">5</cx:pt>
          <cx:pt idx="4115">3</cx:pt>
          <cx:pt idx="4116">5</cx:pt>
          <cx:pt idx="4117">11</cx:pt>
          <cx:pt idx="4118">5</cx:pt>
          <cx:pt idx="4119">8</cx:pt>
          <cx:pt idx="4120">35</cx:pt>
          <cx:pt idx="4121">8</cx:pt>
          <cx:pt idx="4122">14</cx:pt>
          <cx:pt idx="4123">53</cx:pt>
          <cx:pt idx="4124">8</cx:pt>
          <cx:pt idx="4125">8</cx:pt>
          <cx:pt idx="4126">8</cx:pt>
          <cx:pt idx="4127">11</cx:pt>
          <cx:pt idx="4128">12</cx:pt>
          <cx:pt idx="4129">8</cx:pt>
          <cx:pt idx="4130">6</cx:pt>
          <cx:pt idx="4131">11</cx:pt>
          <cx:pt idx="4132">104</cx:pt>
          <cx:pt idx="4133">6</cx:pt>
          <cx:pt idx="4134">21</cx:pt>
          <cx:pt idx="4135">8</cx:pt>
          <cx:pt idx="4136">8</cx:pt>
          <cx:pt idx="4137">51</cx:pt>
          <cx:pt idx="4138">4</cx:pt>
          <cx:pt idx="4139">6</cx:pt>
          <cx:pt idx="4140">8</cx:pt>
          <cx:pt idx="4141">9</cx:pt>
          <cx:pt idx="4142">29</cx:pt>
          <cx:pt idx="4143">63</cx:pt>
          <cx:pt idx="4144">51</cx:pt>
          <cx:pt idx="4145">21</cx:pt>
          <cx:pt idx="4146">6</cx:pt>
          <cx:pt idx="4147">9</cx:pt>
          <cx:pt idx="4148">13</cx:pt>
          <cx:pt idx="4149">77</cx:pt>
          <cx:pt idx="4150">52</cx:pt>
          <cx:pt idx="4151">13</cx:pt>
          <cx:pt idx="4152">13</cx:pt>
          <cx:pt idx="4153">81</cx:pt>
          <cx:pt idx="4154">25</cx:pt>
          <cx:pt idx="4155">29</cx:pt>
          <cx:pt idx="4156">45</cx:pt>
          <cx:pt idx="4157">45</cx:pt>
          <cx:pt idx="4158">7</cx:pt>
          <cx:pt idx="4159">6</cx:pt>
          <cx:pt idx="4160">13</cx:pt>
          <cx:pt idx="4161">35</cx:pt>
          <cx:pt idx="4162">71</cx:pt>
          <cx:pt idx="4163">15</cx:pt>
          <cx:pt idx="4164">11</cx:pt>
          <cx:pt idx="4165">8</cx:pt>
          <cx:pt idx="4166">23</cx:pt>
          <cx:pt idx="4167">145</cx:pt>
          <cx:pt idx="4168">19</cx:pt>
          <cx:pt idx="4169">73</cx:pt>
          <cx:pt idx="4170">55</cx:pt>
          <cx:pt idx="4171">58</cx:pt>
          <cx:pt idx="4172">4</cx:pt>
          <cx:pt idx="4173">4</cx:pt>
          <cx:pt idx="4174">29</cx:pt>
          <cx:pt idx="4175">5</cx:pt>
          <cx:pt idx="4176">4</cx:pt>
          <cx:pt idx="4177">5</cx:pt>
          <cx:pt idx="4178">5</cx:pt>
          <cx:pt idx="4179">24</cx:pt>
          <cx:pt idx="4180">2</cx:pt>
          <cx:pt idx="4181">6</cx:pt>
          <cx:pt idx="4182">5</cx:pt>
          <cx:pt idx="4183">32</cx:pt>
          <cx:pt idx="4184">4</cx:pt>
          <cx:pt idx="4185">5</cx:pt>
          <cx:pt idx="4186">39</cx:pt>
          <cx:pt idx="4187">5</cx:pt>
          <cx:pt idx="4188">30</cx:pt>
          <cx:pt idx="4189">20</cx:pt>
          <cx:pt idx="4190">19</cx:pt>
          <cx:pt idx="4191">5</cx:pt>
          <cx:pt idx="4192">3</cx:pt>
          <cx:pt idx="4193">9</cx:pt>
          <cx:pt idx="4194">22</cx:pt>
          <cx:pt idx="4195">104</cx:pt>
          <cx:pt idx="4196">3</cx:pt>
          <cx:pt idx="4197">20</cx:pt>
          <cx:pt idx="4198">9</cx:pt>
          <cx:pt idx="4199">162</cx:pt>
          <cx:pt idx="4200">40</cx:pt>
          <cx:pt idx="4201">24</cx:pt>
          <cx:pt idx="4202">19</cx:pt>
          <cx:pt idx="4203">6</cx:pt>
          <cx:pt idx="4204">61</cx:pt>
          <cx:pt idx="4205">4</cx:pt>
          <cx:pt idx="4206">16</cx:pt>
          <cx:pt idx="4207">24</cx:pt>
          <cx:pt idx="4208">35</cx:pt>
          <cx:pt idx="4209">9</cx:pt>
          <cx:pt idx="4210">32</cx:pt>
          <cx:pt idx="4211">109</cx:pt>
          <cx:pt idx="4212">5</cx:pt>
          <cx:pt idx="4213">62</cx:pt>
          <cx:pt idx="4214">13</cx:pt>
          <cx:pt idx="4215">18</cx:pt>
          <cx:pt idx="4216">18</cx:pt>
          <cx:pt idx="4217">13</cx:pt>
          <cx:pt idx="4218">13</cx:pt>
          <cx:pt idx="4219">92</cx:pt>
          <cx:pt idx="4220">8</cx:pt>
          <cx:pt idx="4221">24</cx:pt>
          <cx:pt idx="4222">65</cx:pt>
          <cx:pt idx="4223">22</cx:pt>
          <cx:pt idx="4224">65</cx:pt>
          <cx:pt idx="4225">31</cx:pt>
          <cx:pt idx="4226">98</cx:pt>
          <cx:pt idx="4227">8</cx:pt>
          <cx:pt idx="4228">12</cx:pt>
          <cx:pt idx="4229">54</cx:pt>
          <cx:pt idx="4230">22</cx:pt>
          <cx:pt idx="4231">63</cx:pt>
          <cx:pt idx="4232">101</cx:pt>
          <cx:pt idx="4233">51</cx:pt>
          <cx:pt idx="4234">62</cx:pt>
          <cx:pt idx="4235">53</cx:pt>
          <cx:pt idx="4236">20</cx:pt>
          <cx:pt idx="4237">8</cx:pt>
          <cx:pt idx="4238">26</cx:pt>
          <cx:pt idx="4239">7</cx:pt>
          <cx:pt idx="4240">14</cx:pt>
          <cx:pt idx="4241">12</cx:pt>
          <cx:pt idx="4242">12</cx:pt>
          <cx:pt idx="4243">1</cx:pt>
          <cx:pt idx="4244">8</cx:pt>
          <cx:pt idx="4245">44</cx:pt>
          <cx:pt idx="4246">8</cx:pt>
          <cx:pt idx="4247">34</cx:pt>
          <cx:pt idx="4248">33</cx:pt>
          <cx:pt idx="4249">3</cx:pt>
          <cx:pt idx="4250">14</cx:pt>
          <cx:pt idx="4251">3</cx:pt>
          <cx:pt idx="4252">16</cx:pt>
          <cx:pt idx="4253">47</cx:pt>
          <cx:pt idx="4254">2</cx:pt>
          <cx:pt idx="4255">4</cx:pt>
          <cx:pt idx="4256">74</cx:pt>
          <cx:pt idx="4257">5</cx:pt>
          <cx:pt idx="4258">14</cx:pt>
          <cx:pt idx="4259">6</cx:pt>
          <cx:pt idx="4260">6</cx:pt>
          <cx:pt idx="4261">4</cx:pt>
          <cx:pt idx="4262">6</cx:pt>
          <cx:pt idx="4263">5</cx:pt>
          <cx:pt idx="4264">8</cx:pt>
          <cx:pt idx="4265">4</cx:pt>
          <cx:pt idx="4266">43</cx:pt>
          <cx:pt idx="4267">9</cx:pt>
          <cx:pt idx="4268">50</cx:pt>
          <cx:pt idx="4269">5</cx:pt>
          <cx:pt idx="4270">8</cx:pt>
          <cx:pt idx="4271">3</cx:pt>
          <cx:pt idx="4272">3</cx:pt>
          <cx:pt idx="4273">2</cx:pt>
          <cx:pt idx="4274">4</cx:pt>
          <cx:pt idx="4275">5</cx:pt>
          <cx:pt idx="4276">3</cx:pt>
          <cx:pt idx="4277">45</cx:pt>
          <cx:pt idx="4278">2</cx:pt>
          <cx:pt idx="4279">108</cx:pt>
          <cx:pt idx="4280">13</cx:pt>
          <cx:pt idx="4281">11</cx:pt>
          <cx:pt idx="4282">15</cx:pt>
          <cx:pt idx="4283">5</cx:pt>
          <cx:pt idx="4284">17</cx:pt>
          <cx:pt idx="4285">7</cx:pt>
          <cx:pt idx="4286">56</cx:pt>
          <cx:pt idx="4287">13</cx:pt>
          <cx:pt idx="4288">3</cx:pt>
          <cx:pt idx="4289">7</cx:pt>
          <cx:pt idx="4290">30</cx:pt>
          <cx:pt idx="4291">91</cx:pt>
          <cx:pt idx="4292">3</cx:pt>
          <cx:pt idx="4293">17</cx:pt>
          <cx:pt idx="4294">57</cx:pt>
          <cx:pt idx="4295">45</cx:pt>
          <cx:pt idx="4296">2</cx:pt>
          <cx:pt idx="4297">108</cx:pt>
          <cx:pt idx="4298">6</cx:pt>
          <cx:pt idx="4299">42</cx:pt>
          <cx:pt idx="4300">3</cx:pt>
          <cx:pt idx="4301">46</cx:pt>
          <cx:pt idx="4302">10</cx:pt>
          <cx:pt idx="4303">4</cx:pt>
          <cx:pt idx="4304">10</cx:pt>
          <cx:pt idx="4305">104</cx:pt>
          <cx:pt idx="4306">10</cx:pt>
          <cx:pt idx="4307">53</cx:pt>
          <cx:pt idx="4308">39</cx:pt>
          <cx:pt idx="4309">17</cx:pt>
          <cx:pt idx="4310">10</cx:pt>
          <cx:pt idx="4311">9</cx:pt>
          <cx:pt idx="4312">168</cx:pt>
          <cx:pt idx="4313">4</cx:pt>
          <cx:pt idx="4314">48</cx:pt>
          <cx:pt idx="4315">36</cx:pt>
          <cx:pt idx="4316">35</cx:pt>
          <cx:pt idx="4317">4</cx:pt>
          <cx:pt idx="4318">7</cx:pt>
          <cx:pt idx="4319">41</cx:pt>
          <cx:pt idx="4320">26</cx:pt>
          <cx:pt idx="4321">15</cx:pt>
          <cx:pt idx="4322">5</cx:pt>
          <cx:pt idx="4323">8</cx:pt>
          <cx:pt idx="4324">5</cx:pt>
          <cx:pt idx="4325">162</cx:pt>
          <cx:pt idx="4326">10</cx:pt>
          <cx:pt idx="4327">7</cx:pt>
          <cx:pt idx="4328">8</cx:pt>
          <cx:pt idx="4329">8</cx:pt>
          <cx:pt idx="4330">8</cx:pt>
          <cx:pt idx="4331">8</cx:pt>
          <cx:pt idx="4332">2</cx:pt>
          <cx:pt idx="4333">8</cx:pt>
          <cx:pt idx="4334">28</cx:pt>
          <cx:pt idx="4335">51</cx:pt>
          <cx:pt idx="4336">7</cx:pt>
          <cx:pt idx="4337">148</cx:pt>
          <cx:pt idx="4338">113</cx:pt>
          <cx:pt idx="4339">33</cx:pt>
          <cx:pt idx="4340">8</cx:pt>
          <cx:pt idx="4341">24</cx:pt>
          <cx:pt idx="4342">21</cx:pt>
          <cx:pt idx="4343">5</cx:pt>
          <cx:pt idx="4344">16</cx:pt>
          <cx:pt idx="4345">4</cx:pt>
          <cx:pt idx="4346">6</cx:pt>
          <cx:pt idx="4347">4</cx:pt>
          <cx:pt idx="4348">8</cx:pt>
          <cx:pt idx="4349">24</cx:pt>
          <cx:pt idx="4350">15</cx:pt>
          <cx:pt idx="4351">20</cx:pt>
          <cx:pt idx="4352">25</cx:pt>
          <cx:pt idx="4353">42</cx:pt>
          <cx:pt idx="4354">13</cx:pt>
          <cx:pt idx="4355">29</cx:pt>
          <cx:pt idx="4356">17</cx:pt>
          <cx:pt idx="4357">20</cx:pt>
          <cx:pt idx="4358">20</cx:pt>
          <cx:pt idx="4359">11</cx:pt>
          <cx:pt idx="4360">72</cx:pt>
          <cx:pt idx="4361">4</cx:pt>
          <cx:pt idx="4362">13</cx:pt>
          <cx:pt idx="4363">8</cx:pt>
          <cx:pt idx="4364">39</cx:pt>
          <cx:pt idx="4365">3</cx:pt>
          <cx:pt idx="4366">37</cx:pt>
          <cx:pt idx="4367">50</cx:pt>
          <cx:pt idx="4368">70</cx:pt>
          <cx:pt idx="4369">23</cx:pt>
          <cx:pt idx="4370">96</cx:pt>
          <cx:pt idx="4371">25</cx:pt>
          <cx:pt idx="4372">16</cx:pt>
          <cx:pt idx="4373">8</cx:pt>
          <cx:pt idx="4374">34</cx:pt>
          <cx:pt idx="4375">64</cx:pt>
          <cx:pt idx="4376">10</cx:pt>
          <cx:pt idx="4377">36</cx:pt>
          <cx:pt idx="4378">10</cx:pt>
          <cx:pt idx="4379">62</cx:pt>
          <cx:pt idx="4380">9</cx:pt>
          <cx:pt idx="4381">4</cx:pt>
          <cx:pt idx="4382">249</cx:pt>
          <cx:pt idx="4383">4</cx:pt>
          <cx:pt idx="4384">84</cx:pt>
          <cx:pt idx="4385">5</cx:pt>
          <cx:pt idx="4386">5</cx:pt>
          <cx:pt idx="4387">34</cx:pt>
          <cx:pt idx="4388">50</cx:pt>
          <cx:pt idx="4389">8</cx:pt>
          <cx:pt idx="4390">8</cx:pt>
          <cx:pt idx="4391">9</cx:pt>
          <cx:pt idx="4392">23</cx:pt>
          <cx:pt idx="4393">18</cx:pt>
          <cx:pt idx="4394">34</cx:pt>
          <cx:pt idx="4395">6</cx:pt>
          <cx:pt idx="4396">10</cx:pt>
          <cx:pt idx="4397">4</cx:pt>
          <cx:pt idx="4398">189</cx:pt>
          <cx:pt idx="4399">4</cx:pt>
          <cx:pt idx="4400">2</cx:pt>
          <cx:pt idx="4401">29</cx:pt>
          <cx:pt idx="4402">26</cx:pt>
          <cx:pt idx="4403">4</cx:pt>
          <cx:pt idx="4404">11</cx:pt>
          <cx:pt idx="4405">38</cx:pt>
          <cx:pt idx="4406">13</cx:pt>
          <cx:pt idx="4407">27</cx:pt>
          <cx:pt idx="4408">108</cx:pt>
          <cx:pt idx="4409">8</cx:pt>
          <cx:pt idx="4410">12</cx:pt>
          <cx:pt idx="4411">10</cx:pt>
          <cx:pt idx="4412">62</cx:pt>
          <cx:pt idx="4413">3</cx:pt>
          <cx:pt idx="4414">2</cx:pt>
          <cx:pt idx="4415">13</cx:pt>
          <cx:pt idx="4416">19</cx:pt>
          <cx:pt idx="4417">51</cx:pt>
          <cx:pt idx="4418">81</cx:pt>
          <cx:pt idx="4419">6</cx:pt>
          <cx:pt idx="4420">5</cx:pt>
          <cx:pt idx="4421">124</cx:pt>
          <cx:pt idx="4422">9</cx:pt>
          <cx:pt idx="4423">56</cx:pt>
          <cx:pt idx="4424">47</cx:pt>
          <cx:pt idx="4425">43</cx:pt>
          <cx:pt idx="4426">10</cx:pt>
          <cx:pt idx="4427">9</cx:pt>
          <cx:pt idx="4428">41</cx:pt>
          <cx:pt idx="4429">20</cx:pt>
          <cx:pt idx="4430">15</cx:pt>
          <cx:pt idx="4431">39</cx:pt>
          <cx:pt idx="4432">16</cx:pt>
          <cx:pt idx="4433">2</cx:pt>
          <cx:pt idx="4434">10</cx:pt>
          <cx:pt idx="4435">20</cx:pt>
          <cx:pt idx="4436">33</cx:pt>
          <cx:pt idx="4437">18</cx:pt>
          <cx:pt idx="4438">22</cx:pt>
          <cx:pt idx="4439">6</cx:pt>
          <cx:pt idx="4440">3</cx:pt>
          <cx:pt idx="4441">7</cx:pt>
          <cx:pt idx="4442">8</cx:pt>
          <cx:pt idx="4443">174</cx:pt>
          <cx:pt idx="4444">19</cx:pt>
          <cx:pt idx="4445">6</cx:pt>
          <cx:pt idx="4446">12</cx:pt>
          <cx:pt idx="4447">7</cx:pt>
          <cx:pt idx="4448">6</cx:pt>
          <cx:pt idx="4449">8</cx:pt>
          <cx:pt idx="4450">20</cx:pt>
          <cx:pt idx="4451">8</cx:pt>
          <cx:pt idx="4452">8</cx:pt>
          <cx:pt idx="4453">5</cx:pt>
          <cx:pt idx="4454">5</cx:pt>
          <cx:pt idx="4455">5</cx:pt>
          <cx:pt idx="4456">5</cx:pt>
          <cx:pt idx="4457">13</cx:pt>
          <cx:pt idx="4458">8</cx:pt>
          <cx:pt idx="4459">17</cx:pt>
          <cx:pt idx="4460">16</cx:pt>
          <cx:pt idx="4461">21</cx:pt>
          <cx:pt idx="4462">8</cx:pt>
          <cx:pt idx="4463">73</cx:pt>
          <cx:pt idx="4464">10</cx:pt>
          <cx:pt idx="4465">8</cx:pt>
          <cx:pt idx="4466">19</cx:pt>
          <cx:pt idx="4467">8</cx:pt>
          <cx:pt idx="4468">7</cx:pt>
          <cx:pt idx="4469">7</cx:pt>
          <cx:pt idx="4470">8</cx:pt>
          <cx:pt idx="4471">14</cx:pt>
          <cx:pt idx="4472">30</cx:pt>
          <cx:pt idx="4473">13</cx:pt>
          <cx:pt idx="4474">38</cx:pt>
          <cx:pt idx="4475">24</cx:pt>
          <cx:pt idx="4476">7</cx:pt>
          <cx:pt idx="4477">56</cx:pt>
          <cx:pt idx="4478">8</cx:pt>
          <cx:pt idx="4479">2</cx:pt>
          <cx:pt idx="4480">67</cx:pt>
          <cx:pt idx="4481">12</cx:pt>
          <cx:pt idx="4482">49</cx:pt>
          <cx:pt idx="4483">45</cx:pt>
          <cx:pt idx="4484">20</cx:pt>
          <cx:pt idx="4485">13</cx:pt>
          <cx:pt idx="4486">6</cx:pt>
          <cx:pt idx="4487">1</cx:pt>
          <cx:pt idx="4488">30</cx:pt>
          <cx:pt idx="4489">43</cx:pt>
          <cx:pt idx="4490">18</cx:pt>
          <cx:pt idx="4491">12</cx:pt>
          <cx:pt idx="4492">3</cx:pt>
          <cx:pt idx="4493">8</cx:pt>
          <cx:pt idx="4494">8</cx:pt>
          <cx:pt idx="4495">8</cx:pt>
          <cx:pt idx="4496">5</cx:pt>
          <cx:pt idx="4497">108</cx:pt>
          <cx:pt idx="4498">104</cx:pt>
          <cx:pt idx="4499">109</cx:pt>
          <cx:pt idx="4500">110</cx:pt>
          <cx:pt idx="4501">0</cx:pt>
          <cx:pt idx="4502">0</cx:pt>
          <cx:pt idx="4503">0</cx:pt>
          <cx:pt idx="4504">107</cx:pt>
          <cx:pt idx="4505">1</cx:pt>
          <cx:pt idx="4506">8</cx:pt>
          <cx:pt idx="4507">9</cx:pt>
          <cx:pt idx="4508">7</cx:pt>
          <cx:pt idx="4509">12</cx:pt>
          <cx:pt idx="4510">25</cx:pt>
          <cx:pt idx="4511">10</cx:pt>
          <cx:pt idx="4512">3</cx:pt>
          <cx:pt idx="4513">3</cx:pt>
          <cx:pt idx="4514">38</cx:pt>
          <cx:pt idx="4515">6</cx:pt>
          <cx:pt idx="4516">5</cx:pt>
          <cx:pt idx="4517">10</cx:pt>
          <cx:pt idx="4518">8</cx:pt>
          <cx:pt idx="4519">17</cx:pt>
          <cx:pt idx="4520">32</cx:pt>
          <cx:pt idx="4521">15</cx:pt>
          <cx:pt idx="4522">134</cx:pt>
          <cx:pt idx="4523">8</cx:pt>
          <cx:pt idx="4524">28</cx:pt>
          <cx:pt idx="4525">73</cx:pt>
          <cx:pt idx="4526">5</cx:pt>
          <cx:pt idx="4527">72</cx:pt>
          <cx:pt idx="4528">44</cx:pt>
          <cx:pt idx="4529">6</cx:pt>
          <cx:pt idx="4530">2</cx:pt>
          <cx:pt idx="4531">4</cx:pt>
          <cx:pt idx="4532">4</cx:pt>
          <cx:pt idx="4533">21</cx:pt>
          <cx:pt idx="4534">24</cx:pt>
          <cx:pt idx="4535">43</cx:pt>
          <cx:pt idx="4536">6</cx:pt>
          <cx:pt idx="4537">16</cx:pt>
          <cx:pt idx="4538">8</cx:pt>
          <cx:pt idx="4539">20</cx:pt>
          <cx:pt idx="4540">4</cx:pt>
          <cx:pt idx="4541">5</cx:pt>
          <cx:pt idx="4542">11</cx:pt>
          <cx:pt idx="4543">7</cx:pt>
          <cx:pt idx="4544">4</cx:pt>
          <cx:pt idx="4545">40</cx:pt>
          <cx:pt idx="4546">16</cx:pt>
          <cx:pt idx="4547">95</cx:pt>
          <cx:pt idx="4548">9</cx:pt>
          <cx:pt idx="4549">6</cx:pt>
          <cx:pt idx="4550">6</cx:pt>
          <cx:pt idx="4551">5</cx:pt>
          <cx:pt idx="4552">4</cx:pt>
          <cx:pt idx="4553">8</cx:pt>
          <cx:pt idx="4554">5</cx:pt>
          <cx:pt idx="4555">2</cx:pt>
          <cx:pt idx="4556">8</cx:pt>
          <cx:pt idx="4557">10</cx:pt>
          <cx:pt idx="4558">10</cx:pt>
          <cx:pt idx="4559">30</cx:pt>
          <cx:pt idx="4560">161</cx:pt>
          <cx:pt idx="4561">9</cx:pt>
          <cx:pt idx="4562">12</cx:pt>
          <cx:pt idx="4563">13</cx:pt>
          <cx:pt idx="4564">7</cx:pt>
          <cx:pt idx="4565">2</cx:pt>
          <cx:pt idx="4566">4</cx:pt>
          <cx:pt idx="4567">5</cx:pt>
          <cx:pt idx="4568">6</cx:pt>
          <cx:pt idx="4569">1</cx:pt>
          <cx:pt idx="4570">9</cx:pt>
          <cx:pt idx="4571">12</cx:pt>
          <cx:pt idx="4572">32</cx:pt>
          <cx:pt idx="4573">54</cx:pt>
          <cx:pt idx="4574">10</cx:pt>
          <cx:pt idx="4575">10</cx:pt>
          <cx:pt idx="4576">120</cx:pt>
          <cx:pt idx="4577">5</cx:pt>
          <cx:pt idx="4578">7</cx:pt>
          <cx:pt idx="4579">7</cx:pt>
          <cx:pt idx="4580">7</cx:pt>
          <cx:pt idx="4581">8</cx:pt>
          <cx:pt idx="4582">5</cx:pt>
          <cx:pt idx="4583">13</cx:pt>
          <cx:pt idx="4584">4</cx:pt>
          <cx:pt idx="4585">63</cx:pt>
          <cx:pt idx="4586">13</cx:pt>
          <cx:pt idx="4587">12</cx:pt>
          <cx:pt idx="4588">5</cx:pt>
          <cx:pt idx="4589">20</cx:pt>
          <cx:pt idx="4590">4</cx:pt>
          <cx:pt idx="4591">35</cx:pt>
          <cx:pt idx="4592">75</cx:pt>
          <cx:pt idx="4593">99</cx:pt>
          <cx:pt idx="4594">23</cx:pt>
          <cx:pt idx="4595">8</cx:pt>
          <cx:pt idx="4596">3</cx:pt>
          <cx:pt idx="4597">27</cx:pt>
          <cx:pt idx="4598">29</cx:pt>
          <cx:pt idx="4599">1</cx:pt>
          <cx:pt idx="4600">8</cx:pt>
          <cx:pt idx="4601">10</cx:pt>
          <cx:pt idx="4602">12</cx:pt>
          <cx:pt idx="4603">8</cx:pt>
          <cx:pt idx="4604">20</cx:pt>
          <cx:pt idx="4605">15</cx:pt>
          <cx:pt idx="4606">58</cx:pt>
          <cx:pt idx="4607">72</cx:pt>
          <cx:pt idx="4608">91</cx:pt>
          <cx:pt idx="4609">88</cx:pt>
          <cx:pt idx="4610">58</cx:pt>
          <cx:pt idx="4611">11</cx:pt>
          <cx:pt idx="4612">9</cx:pt>
          <cx:pt idx="4613">3</cx:pt>
          <cx:pt idx="4614">13</cx:pt>
          <cx:pt idx="4615">66</cx:pt>
          <cx:pt idx="4616">9</cx:pt>
          <cx:pt idx="4617">9</cx:pt>
          <cx:pt idx="4618">3</cx:pt>
          <cx:pt idx="4619">96</cx:pt>
          <cx:pt idx="4620">20</cx:pt>
          <cx:pt idx="4621">50</cx:pt>
          <cx:pt idx="4622">46</cx:pt>
          <cx:pt idx="4623">10</cx:pt>
          <cx:pt idx="4624">6</cx:pt>
          <cx:pt idx="4625">58</cx:pt>
          <cx:pt idx="4626">9</cx:pt>
          <cx:pt idx="4627">20</cx:pt>
          <cx:pt idx="4628">16</cx:pt>
          <cx:pt idx="4629">55</cx:pt>
          <cx:pt idx="4630">2</cx:pt>
          <cx:pt idx="4631">18</cx:pt>
          <cx:pt idx="4632">31</cx:pt>
          <cx:pt idx="4633">8</cx:pt>
          <cx:pt idx="4634">5</cx:pt>
          <cx:pt idx="4635">50</cx:pt>
          <cx:pt idx="4636">9</cx:pt>
          <cx:pt idx="4637">2</cx:pt>
          <cx:pt idx="4638">3</cx:pt>
          <cx:pt idx="4639">7</cx:pt>
          <cx:pt idx="4640">89</cx:pt>
          <cx:pt idx="4641">51</cx:pt>
          <cx:pt idx="4642">9</cx:pt>
          <cx:pt idx="4643">17</cx:pt>
          <cx:pt idx="4644">52</cx:pt>
          <cx:pt idx="4645">8</cx:pt>
          <cx:pt idx="4646">5</cx:pt>
          <cx:pt idx="4647">3</cx:pt>
          <cx:pt idx="4648">7</cx:pt>
          <cx:pt idx="4649">89</cx:pt>
          <cx:pt idx="4650">5</cx:pt>
          <cx:pt idx="4651">15</cx:pt>
          <cx:pt idx="4652">3</cx:pt>
          <cx:pt idx="4653">7</cx:pt>
          <cx:pt idx="4654">6</cx:pt>
          <cx:pt idx="4655">5</cx:pt>
          <cx:pt idx="4656">23</cx:pt>
          <cx:pt idx="4657">5</cx:pt>
          <cx:pt idx="4658">4</cx:pt>
          <cx:pt idx="4659">48</cx:pt>
          <cx:pt idx="4660">15</cx:pt>
          <cx:pt idx="4661">2</cx:pt>
          <cx:pt idx="4662">49</cx:pt>
          <cx:pt idx="4663">5</cx:pt>
          <cx:pt idx="4664">4</cx:pt>
          <cx:pt idx="4665">30</cx:pt>
          <cx:pt idx="4666">3</cx:pt>
          <cx:pt idx="4667">5</cx:pt>
          <cx:pt idx="4668">8</cx:pt>
          <cx:pt idx="4669">12</cx:pt>
          <cx:pt idx="4670">11</cx:pt>
          <cx:pt idx="4671">23</cx:pt>
          <cx:pt idx="4672">1</cx:pt>
          <cx:pt idx="4673">3</cx:pt>
          <cx:pt idx="4674">65</cx:pt>
          <cx:pt idx="4675">3</cx:pt>
          <cx:pt idx="4676">34</cx:pt>
          <cx:pt idx="4677">3</cx:pt>
          <cx:pt idx="4678">3</cx:pt>
          <cx:pt idx="4679">54</cx:pt>
          <cx:pt idx="4680">53</cx:pt>
          <cx:pt idx="4681">9</cx:pt>
          <cx:pt idx="4682">12</cx:pt>
          <cx:pt idx="4683">19</cx:pt>
          <cx:pt idx="4684">15</cx:pt>
          <cx:pt idx="4685">19</cx:pt>
          <cx:pt idx="4686">52</cx:pt>
          <cx:pt idx="4687">4</cx:pt>
          <cx:pt idx="4688">2</cx:pt>
          <cx:pt idx="4689">13</cx:pt>
          <cx:pt idx="4690">13</cx:pt>
          <cx:pt idx="4691">4</cx:pt>
          <cx:pt idx="4692">12</cx:pt>
          <cx:pt idx="4693">10</cx:pt>
          <cx:pt idx="4694">15</cx:pt>
          <cx:pt idx="4695">14</cx:pt>
          <cx:pt idx="4696">17</cx:pt>
          <cx:pt idx="4697">24</cx:pt>
          <cx:pt idx="4698">32</cx:pt>
          <cx:pt idx="4699">30</cx:pt>
          <cx:pt idx="4700">7</cx:pt>
          <cx:pt idx="4701">12</cx:pt>
          <cx:pt idx="4702">6</cx:pt>
          <cx:pt idx="4703">38</cx:pt>
          <cx:pt idx="4704">12</cx:pt>
          <cx:pt idx="4705">11</cx:pt>
          <cx:pt idx="4706">16</cx:pt>
          <cx:pt idx="4707">4</cx:pt>
          <cx:pt idx="4708">59</cx:pt>
          <cx:pt idx="4709">30</cx:pt>
          <cx:pt idx="4710">27</cx:pt>
          <cx:pt idx="4711">13</cx:pt>
          <cx:pt idx="4712">8</cx:pt>
          <cx:pt idx="4713">18</cx:pt>
          <cx:pt idx="4714">16</cx:pt>
          <cx:pt idx="4715">7</cx:pt>
          <cx:pt idx="4716">7</cx:pt>
          <cx:pt idx="4717">7</cx:pt>
          <cx:pt idx="4718">2</cx:pt>
          <cx:pt idx="4719">21</cx:pt>
          <cx:pt idx="4720">39</cx:pt>
          <cx:pt idx="4721">48</cx:pt>
          <cx:pt idx="4722">66</cx:pt>
          <cx:pt idx="4723">21</cx:pt>
          <cx:pt idx="4724">9</cx:pt>
          <cx:pt idx="4725">31</cx:pt>
          <cx:pt idx="4726">7</cx:pt>
          <cx:pt idx="4727">8</cx:pt>
          <cx:pt idx="4728">8</cx:pt>
          <cx:pt idx="4729">76</cx:pt>
          <cx:pt idx="4730">507</cx:pt>
          <cx:pt idx="4731">2</cx:pt>
          <cx:pt idx="4732">22</cx:pt>
          <cx:pt idx="4733">7</cx:pt>
          <cx:pt idx="4734">2</cx:pt>
          <cx:pt idx="4735">7</cx:pt>
          <cx:pt idx="4736">13</cx:pt>
          <cx:pt idx="4737">44</cx:pt>
          <cx:pt idx="4738">6</cx:pt>
          <cx:pt idx="4739">14</cx:pt>
          <cx:pt idx="4740">23</cx:pt>
          <cx:pt idx="4741">17</cx:pt>
          <cx:pt idx="4742">8</cx:pt>
          <cx:pt idx="4743">3</cx:pt>
          <cx:pt idx="4744">38</cx:pt>
          <cx:pt idx="4745">3</cx:pt>
          <cx:pt idx="4746">8</cx:pt>
          <cx:pt idx="4747">8</cx:pt>
          <cx:pt idx="4748">8</cx:pt>
          <cx:pt idx="4749">4</cx:pt>
          <cx:pt idx="4750">6</cx:pt>
          <cx:pt idx="4751">6</cx:pt>
          <cx:pt idx="4752">18</cx:pt>
          <cx:pt idx="4753">12</cx:pt>
          <cx:pt idx="4754">11</cx:pt>
          <cx:pt idx="4755">17</cx:pt>
          <cx:pt idx="4756">17</cx:pt>
          <cx:pt idx="4757">8</cx:pt>
          <cx:pt idx="4758">8</cx:pt>
          <cx:pt idx="4759">8</cx:pt>
          <cx:pt idx="4760">8</cx:pt>
          <cx:pt idx="4761">8</cx:pt>
          <cx:pt idx="4762">8</cx:pt>
          <cx:pt idx="4763">8</cx:pt>
          <cx:pt idx="4764">3</cx:pt>
          <cx:pt idx="4765">49</cx:pt>
          <cx:pt idx="4766">5</cx:pt>
          <cx:pt idx="4767">6</cx:pt>
          <cx:pt idx="4768">19</cx:pt>
          <cx:pt idx="4769">10</cx:pt>
          <cx:pt idx="4770">8</cx:pt>
          <cx:pt idx="4771">8</cx:pt>
          <cx:pt idx="4772">8</cx:pt>
          <cx:pt idx="4773">8</cx:pt>
          <cx:pt idx="4774">105</cx:pt>
          <cx:pt idx="4775">16</cx:pt>
          <cx:pt idx="4776">2</cx:pt>
          <cx:pt idx="4777">9</cx:pt>
          <cx:pt idx="4778">8</cx:pt>
          <cx:pt idx="4779">8</cx:pt>
          <cx:pt idx="4780">10</cx:pt>
          <cx:pt idx="4781">7</cx:pt>
          <cx:pt idx="4782">7</cx:pt>
          <cx:pt idx="4783">7</cx:pt>
          <cx:pt idx="4784">7</cx:pt>
          <cx:pt idx="4785">76</cx:pt>
          <cx:pt idx="4786">76</cx:pt>
          <cx:pt idx="4787">4</cx:pt>
          <cx:pt idx="4788">5</cx:pt>
          <cx:pt idx="4789">103</cx:pt>
          <cx:pt idx="4790">21</cx:pt>
          <cx:pt idx="4791">11</cx:pt>
          <cx:pt idx="4792">103</cx:pt>
          <cx:pt idx="4793">8</cx:pt>
          <cx:pt idx="4794">8</cx:pt>
          <cx:pt idx="4795">59</cx:pt>
          <cx:pt idx="4796">3</cx:pt>
          <cx:pt idx="4797">10</cx:pt>
          <cx:pt idx="4798">8</cx:pt>
          <cx:pt idx="4799">8</cx:pt>
          <cx:pt idx="4800">48</cx:pt>
          <cx:pt idx="4801">107</cx:pt>
          <cx:pt idx="4802">8</cx:pt>
          <cx:pt idx="4803">8</cx:pt>
          <cx:pt idx="4804">8</cx:pt>
          <cx:pt idx="4805">19</cx:pt>
          <cx:pt idx="4806">6</cx:pt>
          <cx:pt idx="4807">44</cx:pt>
          <cx:pt idx="4808">8</cx:pt>
          <cx:pt idx="4809">20</cx:pt>
          <cx:pt idx="4810">5</cx:pt>
          <cx:pt idx="4811">8</cx:pt>
          <cx:pt idx="4812">13</cx:pt>
          <cx:pt idx="4813">2</cx:pt>
          <cx:pt idx="4814">6</cx:pt>
          <cx:pt idx="4815">3</cx:pt>
          <cx:pt idx="4816">9</cx:pt>
          <cx:pt idx="4817">23</cx:pt>
          <cx:pt idx="4818">8</cx:pt>
          <cx:pt idx="4819">3</cx:pt>
          <cx:pt idx="4820">6</cx:pt>
          <cx:pt idx="4821">16</cx:pt>
          <cx:pt idx="4822">3</cx:pt>
          <cx:pt idx="4823">6</cx:pt>
          <cx:pt idx="4824">17</cx:pt>
          <cx:pt idx="4825">322</cx:pt>
          <cx:pt idx="4826">8</cx:pt>
          <cx:pt idx="4827">9</cx:pt>
          <cx:pt idx="4828">170</cx:pt>
          <cx:pt idx="4829">4</cx:pt>
          <cx:pt idx="4830">9</cx:pt>
          <cx:pt idx="4831">183</cx:pt>
          <cx:pt idx="4832">3</cx:pt>
          <cx:pt idx="4833">36</cx:pt>
          <cx:pt idx="4834">3</cx:pt>
          <cx:pt idx="4835">10</cx:pt>
          <cx:pt idx="4836">13</cx:pt>
          <cx:pt idx="4837">8</cx:pt>
          <cx:pt idx="4838">14</cx:pt>
          <cx:pt idx="4839">5</cx:pt>
          <cx:pt idx="4840">29</cx:pt>
          <cx:pt idx="4841">6</cx:pt>
          <cx:pt idx="4842">75</cx:pt>
          <cx:pt idx="4843">5</cx:pt>
          <cx:pt idx="4844">1</cx:pt>
          <cx:pt idx="4845">6</cx:pt>
          <cx:pt idx="4846">6</cx:pt>
          <cx:pt idx="4847">10</cx:pt>
          <cx:pt idx="4848">4</cx:pt>
          <cx:pt idx="4849">4</cx:pt>
          <cx:pt idx="4850">47</cx:pt>
          <cx:pt idx="4851">92</cx:pt>
          <cx:pt idx="4852">5</cx:pt>
          <cx:pt idx="4853">438</cx:pt>
          <cx:pt idx="4854">4</cx:pt>
          <cx:pt idx="4855">13</cx:pt>
          <cx:pt idx="4856">4</cx:pt>
          <cx:pt idx="4857">2</cx:pt>
          <cx:pt idx="4858">27</cx:pt>
          <cx:pt idx="4859">8</cx:pt>
          <cx:pt idx="4860">7</cx:pt>
          <cx:pt idx="4861">61</cx:pt>
          <cx:pt idx="4862">25</cx:pt>
          <cx:pt idx="4863">3</cx:pt>
          <cx:pt idx="4864">4</cx:pt>
          <cx:pt idx="4865">4</cx:pt>
          <cx:pt idx="4866">13</cx:pt>
          <cx:pt idx="4867">8</cx:pt>
          <cx:pt idx="4868">22</cx:pt>
          <cx:pt idx="4869">13</cx:pt>
          <cx:pt idx="4870">24</cx:pt>
          <cx:pt idx="4871">28</cx:pt>
          <cx:pt idx="4872">5</cx:pt>
          <cx:pt idx="4873">10</cx:pt>
          <cx:pt idx="4874">16</cx:pt>
          <cx:pt idx="4875">2</cx:pt>
          <cx:pt idx="4876">9</cx:pt>
          <cx:pt idx="4877">4</cx:pt>
          <cx:pt idx="4878">4</cx:pt>
          <cx:pt idx="4879">5</cx:pt>
          <cx:pt idx="4880">5</cx:pt>
          <cx:pt idx="4881">7</cx:pt>
          <cx:pt idx="4882">7</cx:pt>
          <cx:pt idx="4883">8</cx:pt>
          <cx:pt idx="4884">15</cx:pt>
          <cx:pt idx="4885">8</cx:pt>
          <cx:pt idx="4886">235</cx:pt>
          <cx:pt idx="4887">17</cx:pt>
          <cx:pt idx="4888">30</cx:pt>
          <cx:pt idx="4889">15</cx:pt>
          <cx:pt idx="4890">8</cx:pt>
          <cx:pt idx="4891">22</cx:pt>
          <cx:pt idx="4892">11</cx:pt>
          <cx:pt idx="4893">235</cx:pt>
          <cx:pt idx="4894">37</cx:pt>
          <cx:pt idx="4895">45</cx:pt>
          <cx:pt idx="4896">7</cx:pt>
          <cx:pt idx="4897">23</cx:pt>
          <cx:pt idx="4898">30</cx:pt>
          <cx:pt idx="4899">24</cx:pt>
          <cx:pt idx="4900">3</cx:pt>
          <cx:pt idx="4901">5</cx:pt>
          <cx:pt idx="4902">3</cx:pt>
          <cx:pt idx="4903">17</cx:pt>
          <cx:pt idx="4904">108</cx:pt>
          <cx:pt idx="4905">60</cx:pt>
          <cx:pt idx="4906">10</cx:pt>
          <cx:pt idx="4907">97</cx:pt>
          <cx:pt idx="4908">1</cx:pt>
          <cx:pt idx="4909">8</cx:pt>
          <cx:pt idx="4910">16</cx:pt>
          <cx:pt idx="4911">25</cx:pt>
          <cx:pt idx="4912">53</cx:pt>
          <cx:pt idx="4913">30</cx:pt>
          <cx:pt idx="4914">8</cx:pt>
          <cx:pt idx="4915">8</cx:pt>
          <cx:pt idx="4916">10</cx:pt>
          <cx:pt idx="4917">8</cx:pt>
          <cx:pt idx="4918">17</cx:pt>
          <cx:pt idx="4919">20</cx:pt>
          <cx:pt idx="4920">4</cx:pt>
          <cx:pt idx="4921">7</cx:pt>
          <cx:pt idx="4922">5</cx:pt>
          <cx:pt idx="4923">50</cx:pt>
          <cx:pt idx="4924">18</cx:pt>
          <cx:pt idx="4925">38</cx:pt>
          <cx:pt idx="4926">77</cx:pt>
          <cx:pt idx="4927">4</cx:pt>
          <cx:pt idx="4928">5</cx:pt>
          <cx:pt idx="4929">95</cx:pt>
          <cx:pt idx="4930">30</cx:pt>
          <cx:pt idx="4931">19</cx:pt>
          <cx:pt idx="4932">8</cx:pt>
          <cx:pt idx="4933">8</cx:pt>
          <cx:pt idx="4934">2</cx:pt>
          <cx:pt idx="4935">4</cx:pt>
          <cx:pt idx="4936">6</cx:pt>
          <cx:pt idx="4937">16</cx:pt>
          <cx:pt idx="4938">111</cx:pt>
          <cx:pt idx="4939">4</cx:pt>
          <cx:pt idx="4940">9</cx:pt>
          <cx:pt idx="4941">6</cx:pt>
          <cx:pt idx="4942">3</cx:pt>
          <cx:pt idx="4943">67</cx:pt>
          <cx:pt idx="4944">25</cx:pt>
          <cx:pt idx="4945">9</cx:pt>
          <cx:pt idx="4946">12</cx:pt>
          <cx:pt idx="4947">35</cx:pt>
          <cx:pt idx="4948">4</cx:pt>
          <cx:pt idx="4949">6</cx:pt>
          <cx:pt idx="4950">95</cx:pt>
          <cx:pt idx="4951">2</cx:pt>
          <cx:pt idx="4952">2</cx:pt>
          <cx:pt idx="4953">63</cx:pt>
          <cx:pt idx="4954">12</cx:pt>
          <cx:pt idx="4955">16</cx:pt>
          <cx:pt idx="4956">2</cx:pt>
          <cx:pt idx="4957">1</cx:pt>
          <cx:pt idx="4958">34</cx:pt>
          <cx:pt idx="4959">57</cx:pt>
          <cx:pt idx="4960">23</cx:pt>
          <cx:pt idx="4961">10</cx:pt>
          <cx:pt idx="4962">45</cx:pt>
          <cx:pt idx="4963">7</cx:pt>
          <cx:pt idx="4964">9</cx:pt>
          <cx:pt idx="4965">27</cx:pt>
          <cx:pt idx="4966">25</cx:pt>
          <cx:pt idx="4967">3</cx:pt>
          <cx:pt idx="4968">28</cx:pt>
          <cx:pt idx="4969">10</cx:pt>
          <cx:pt idx="4970">174</cx:pt>
          <cx:pt idx="4971">49</cx:pt>
          <cx:pt idx="4972">7</cx:pt>
          <cx:pt idx="4973">13</cx:pt>
          <cx:pt idx="4974">41</cx:pt>
          <cx:pt idx="4975">21</cx:pt>
          <cx:pt idx="4976">101</cx:pt>
          <cx:pt idx="4977">10</cx:pt>
          <cx:pt idx="4978">1</cx:pt>
          <cx:pt idx="4979">8</cx:pt>
          <cx:pt idx="4980">7</cx:pt>
          <cx:pt idx="4981">5</cx:pt>
          <cx:pt idx="4982">8</cx:pt>
          <cx:pt idx="4983">35</cx:pt>
          <cx:pt idx="4984">1</cx:pt>
          <cx:pt idx="4985">105</cx:pt>
          <cx:pt idx="4986">7</cx:pt>
          <cx:pt idx="4987">68</cx:pt>
          <cx:pt idx="4988">25</cx:pt>
          <cx:pt idx="4989">70</cx:pt>
          <cx:pt idx="4990">28</cx:pt>
          <cx:pt idx="4991">1</cx:pt>
          <cx:pt idx="4992">18</cx:pt>
          <cx:pt idx="4993">6</cx:pt>
          <cx:pt idx="4994">31</cx:pt>
          <cx:pt idx="4995">67</cx:pt>
          <cx:pt idx="4996">24</cx:pt>
          <cx:pt idx="4997">14</cx:pt>
          <cx:pt idx="4998">25</cx:pt>
          <cx:pt idx="4999">31</cx:pt>
          <cx:pt idx="5000">5</cx:pt>
          <cx:pt idx="5001">15</cx:pt>
          <cx:pt idx="5002">18</cx:pt>
          <cx:pt idx="5003">23</cx:pt>
          <cx:pt idx="5004">14</cx:pt>
          <cx:pt idx="5005">4</cx:pt>
          <cx:pt idx="5006">23</cx:pt>
          <cx:pt idx="5007">110</cx:pt>
          <cx:pt idx="5008">4</cx:pt>
          <cx:pt idx="5009">68</cx:pt>
          <cx:pt idx="5010">127</cx:pt>
          <cx:pt idx="5011">58</cx:pt>
          <cx:pt idx="5012">34</cx:pt>
          <cx:pt idx="5013">3</cx:pt>
          <cx:pt idx="5014">8</cx:pt>
          <cx:pt idx="5015">105</cx:pt>
          <cx:pt idx="5016">4</cx:pt>
          <cx:pt idx="5017">26</cx:pt>
          <cx:pt idx="5018">47</cx:pt>
          <cx:pt idx="5019">43</cx:pt>
          <cx:pt idx="5020">8</cx:pt>
          <cx:pt idx="5021">3</cx:pt>
          <cx:pt idx="5022">8</cx:pt>
          <cx:pt idx="5023">67</cx:pt>
          <cx:pt idx="5024">5</cx:pt>
          <cx:pt idx="5025">8</cx:pt>
          <cx:pt idx="5026">3</cx:pt>
          <cx:pt idx="5027">5</cx:pt>
          <cx:pt idx="5028">5</cx:pt>
          <cx:pt idx="5029">3</cx:pt>
          <cx:pt idx="5030">15</cx:pt>
          <cx:pt idx="5031">2</cx:pt>
          <cx:pt idx="5032">10</cx:pt>
          <cx:pt idx="5033">4</cx:pt>
          <cx:pt idx="5034">5</cx:pt>
          <cx:pt idx="5035">21</cx:pt>
          <cx:pt idx="5036">33</cx:pt>
          <cx:pt idx="5037">13</cx:pt>
          <cx:pt idx="5038">8</cx:pt>
          <cx:pt idx="5039">37</cx:pt>
          <cx:pt idx="5040">6</cx:pt>
          <cx:pt idx="5041">108</cx:pt>
          <cx:pt idx="5042">44</cx:pt>
          <cx:pt idx="5043">55</cx:pt>
          <cx:pt idx="5044">8</cx:pt>
          <cx:pt idx="5045">2</cx:pt>
          <cx:pt idx="5046">12</cx:pt>
          <cx:pt idx="5047">3</cx:pt>
          <cx:pt idx="5048">2</cx:pt>
          <cx:pt idx="5049">2</cx:pt>
          <cx:pt idx="5050">4</cx:pt>
          <cx:pt idx="5051">4</cx:pt>
          <cx:pt idx="5052">14</cx:pt>
          <cx:pt idx="5053">34</cx:pt>
          <cx:pt idx="5054">15</cx:pt>
          <cx:pt idx="5055">19</cx:pt>
          <cx:pt idx="5056">6</cx:pt>
          <cx:pt idx="5057">5</cx:pt>
          <cx:pt idx="5058">12</cx:pt>
          <cx:pt idx="5059">103</cx:pt>
          <cx:pt idx="5060">5</cx:pt>
          <cx:pt idx="5061">92</cx:pt>
          <cx:pt idx="5062">25</cx:pt>
          <cx:pt idx="5063">3</cx:pt>
          <cx:pt idx="5064">6</cx:pt>
          <cx:pt idx="5065">4</cx:pt>
          <cx:pt idx="5066">4</cx:pt>
          <cx:pt idx="5067">4</cx:pt>
          <cx:pt idx="5068">11</cx:pt>
          <cx:pt idx="5069">9</cx:pt>
          <cx:pt idx="5070">70</cx:pt>
          <cx:pt idx="5071">98</cx:pt>
          <cx:pt idx="5072">238</cx:pt>
          <cx:pt idx="5073">7</cx:pt>
          <cx:pt idx="5074">1</cx:pt>
          <cx:pt idx="5075">8</cx:pt>
          <cx:pt idx="5076">107</cx:pt>
          <cx:pt idx="5077">1</cx:pt>
          <cx:pt idx="5078">4</cx:pt>
          <cx:pt idx="5079">5</cx:pt>
          <cx:pt idx="5080">8</cx:pt>
          <cx:pt idx="5081">2</cx:pt>
          <cx:pt idx="5082">8</cx:pt>
          <cx:pt idx="5083">3</cx:pt>
          <cx:pt idx="5084">6</cx:pt>
          <cx:pt idx="5085">3</cx:pt>
          <cx:pt idx="5086">10</cx:pt>
          <cx:pt idx="5087">16</cx:pt>
          <cx:pt idx="5088">3</cx:pt>
          <cx:pt idx="5089">19</cx:pt>
          <cx:pt idx="5090">6</cx:pt>
          <cx:pt idx="5091">173</cx:pt>
          <cx:pt idx="5092">1048</cx:pt>
          <cx:pt idx="5093">5</cx:pt>
          <cx:pt idx="5094">6</cx:pt>
          <cx:pt idx="5095">7</cx:pt>
          <cx:pt idx="5096">5</cx:pt>
          <cx:pt idx="5097">7</cx:pt>
          <cx:pt idx="5098">9</cx:pt>
          <cx:pt idx="5099">3</cx:pt>
          <cx:pt idx="5100">24</cx:pt>
          <cx:pt idx="5101">51</cx:pt>
          <cx:pt idx="5102">10</cx:pt>
          <cx:pt idx="5103">9</cx:pt>
          <cx:pt idx="5104">45</cx:pt>
          <cx:pt idx="5105">49</cx:pt>
          <cx:pt idx="5106">7</cx:pt>
          <cx:pt idx="5107">58</cx:pt>
          <cx:pt idx="5108">21</cx:pt>
          <cx:pt idx="5109">17</cx:pt>
          <cx:pt idx="5110">61</cx:pt>
          <cx:pt idx="5111">3</cx:pt>
          <cx:pt idx="5112">13</cx:pt>
          <cx:pt idx="5113">8</cx:pt>
          <cx:pt idx="5114">105</cx:pt>
          <cx:pt idx="5115">8</cx:pt>
          <cx:pt idx="5116">9</cx:pt>
          <cx:pt idx="5117">5</cx:pt>
          <cx:pt idx="5118">5</cx:pt>
          <cx:pt idx="5119">5</cx:pt>
          <cx:pt idx="5120">5</cx:pt>
          <cx:pt idx="5121">7</cx:pt>
          <cx:pt idx="5122">6</cx:pt>
          <cx:pt idx="5123">1</cx:pt>
          <cx:pt idx="5124">32</cx:pt>
          <cx:pt idx="5125">9</cx:pt>
          <cx:pt idx="5126">16</cx:pt>
          <cx:pt idx="5127">15</cx:pt>
          <cx:pt idx="5128">107</cx:pt>
          <cx:pt idx="5129">20</cx:pt>
          <cx:pt idx="5130">36</cx:pt>
          <cx:pt idx="5131">77</cx:pt>
          <cx:pt idx="5132">107</cx:pt>
          <cx:pt idx="5133">3</cx:pt>
          <cx:pt idx="5134">8</cx:pt>
          <cx:pt idx="5135">8</cx:pt>
          <cx:pt idx="5136">16</cx:pt>
          <cx:pt idx="5137">87</cx:pt>
          <cx:pt idx="5138">7</cx:pt>
          <cx:pt idx="5139">8</cx:pt>
          <cx:pt idx="5140">72</cx:pt>
          <cx:pt idx="5141">9</cx:pt>
          <cx:pt idx="5142">43</cx:pt>
          <cx:pt idx="5143">0</cx:pt>
          <cx:pt idx="5144">16</cx:pt>
          <cx:pt idx="5145">10</cx:pt>
          <cx:pt idx="5146">1</cx:pt>
          <cx:pt idx="5147">1</cx:pt>
          <cx:pt idx="5148">5</cx:pt>
          <cx:pt idx="5149">0</cx:pt>
          <cx:pt idx="5150">15</cx:pt>
          <cx:pt idx="5151">24</cx:pt>
          <cx:pt idx="5152">31</cx:pt>
          <cx:pt idx="5153">43</cx:pt>
          <cx:pt idx="5154">57</cx:pt>
          <cx:pt idx="5155">19</cx:pt>
          <cx:pt idx="5156">26</cx:pt>
          <cx:pt idx="5157">8</cx:pt>
          <cx:pt idx="5158">14</cx:pt>
          <cx:pt idx="5159">56</cx:pt>
          <cx:pt idx="5160">4</cx:pt>
          <cx:pt idx="5161">7</cx:pt>
          <cx:pt idx="5162">104</cx:pt>
          <cx:pt idx="5163">16</cx:pt>
          <cx:pt idx="5164">6</cx:pt>
          <cx:pt idx="5165">11</cx:pt>
          <cx:pt idx="5166">5</cx:pt>
          <cx:pt idx="5167">82</cx:pt>
          <cx:pt idx="5168">5</cx:pt>
          <cx:pt idx="5169">6</cx:pt>
          <cx:pt idx="5170">8</cx:pt>
          <cx:pt idx="5171">23</cx:pt>
          <cx:pt idx="5172">10</cx:pt>
          <cx:pt idx="5173">11</cx:pt>
          <cx:pt idx="5174">8</cx:pt>
          <cx:pt idx="5175">11</cx:pt>
          <cx:pt idx="5176">28</cx:pt>
          <cx:pt idx="5177">4</cx:pt>
          <cx:pt idx="5178">4</cx:pt>
          <cx:pt idx="5179">3</cx:pt>
          <cx:pt idx="5180">13</cx:pt>
          <cx:pt idx="5181">2</cx:pt>
          <cx:pt idx="5182">1</cx:pt>
          <cx:pt idx="5183">35</cx:pt>
          <cx:pt idx="5184">8</cx:pt>
          <cx:pt idx="5185">9</cx:pt>
          <cx:pt idx="5186">32</cx:pt>
          <cx:pt idx="5187">21</cx:pt>
          <cx:pt idx="5188">8</cx:pt>
          <cx:pt idx="5189">169</cx:pt>
          <cx:pt idx="5190">9</cx:pt>
          <cx:pt idx="5191">55</cx:pt>
          <cx:pt idx="5192">108</cx:pt>
          <cx:pt idx="5193">5</cx:pt>
          <cx:pt idx="5194">14</cx:pt>
          <cx:pt idx="5195">3</cx:pt>
          <cx:pt idx="5196">69</cx:pt>
          <cx:pt idx="5197">28</cx:pt>
          <cx:pt idx="5198">8</cx:pt>
          <cx:pt idx="5199">6</cx:pt>
          <cx:pt idx="5200">6</cx:pt>
          <cx:pt idx="5201">4</cx:pt>
          <cx:pt idx="5202">7</cx:pt>
          <cx:pt idx="5203">24</cx:pt>
          <cx:pt idx="5204">545</cx:pt>
          <cx:pt idx="5205">29</cx:pt>
          <cx:pt idx="5206">5</cx:pt>
          <cx:pt idx="5207">23</cx:pt>
          <cx:pt idx="5208">12</cx:pt>
          <cx:pt idx="5209">14</cx:pt>
          <cx:pt idx="5210">139</cx:pt>
          <cx:pt idx="5211">7</cx:pt>
          <cx:pt idx="5212">2</cx:pt>
          <cx:pt idx="5213">109</cx:pt>
          <cx:pt idx="5214">7</cx:pt>
          <cx:pt idx="5215">134</cx:pt>
          <cx:pt idx="5216">36</cx:pt>
          <cx:pt idx="5217">7</cx:pt>
          <cx:pt idx="5218">4</cx:pt>
          <cx:pt idx="5219">9</cx:pt>
          <cx:pt idx="5220">46</cx:pt>
          <cx:pt idx="5221">2</cx:pt>
          <cx:pt idx="5222">4</cx:pt>
          <cx:pt idx="5223">18</cx:pt>
          <cx:pt idx="5224">8</cx:pt>
          <cx:pt idx="5225">2</cx:pt>
          <cx:pt idx="5226">2</cx:pt>
          <cx:pt idx="5227">4</cx:pt>
          <cx:pt idx="5228">1</cx:pt>
          <cx:pt idx="5229">5</cx:pt>
          <cx:pt idx="5230">7</cx:pt>
          <cx:pt idx="5231">25</cx:pt>
          <cx:pt idx="5232">47</cx:pt>
          <cx:pt idx="5233">87</cx:pt>
          <cx:pt idx="5234">15</cx:pt>
          <cx:pt idx="5235">60</cx:pt>
          <cx:pt idx="5236">69</cx:pt>
          <cx:pt idx="5237">5</cx:pt>
          <cx:pt idx="5238">46</cx:pt>
          <cx:pt idx="5239">85</cx:pt>
          <cx:pt idx="5240">16</cx:pt>
          <cx:pt idx="5241">8</cx:pt>
          <cx:pt idx="5242">13</cx:pt>
          <cx:pt idx="5243">3</cx:pt>
          <cx:pt idx="5244">9</cx:pt>
          <cx:pt idx="5245">6</cx:pt>
          <cx:pt idx="5246">4</cx:pt>
          <cx:pt idx="5247">3</cx:pt>
          <cx:pt idx="5248">16</cx:pt>
          <cx:pt idx="5249">146</cx:pt>
          <cx:pt idx="5250">14</cx:pt>
          <cx:pt idx="5251">10</cx:pt>
          <cx:pt idx="5252">8</cx:pt>
          <cx:pt idx="5253">9</cx:pt>
          <cx:pt idx="5254">27</cx:pt>
          <cx:pt idx="5255">3</cx:pt>
          <cx:pt idx="5256">8</cx:pt>
          <cx:pt idx="5257">12</cx:pt>
          <cx:pt idx="5258">14</cx:pt>
          <cx:pt idx="5259">6</cx:pt>
          <cx:pt idx="5260">14</cx:pt>
          <cx:pt idx="5261">6</cx:pt>
          <cx:pt idx="5262">21</cx:pt>
          <cx:pt idx="5263">8</cx:pt>
          <cx:pt idx="5264">50</cx:pt>
          <cx:pt idx="5265">55</cx:pt>
          <cx:pt idx="5266">145</cx:pt>
          <cx:pt idx="5267">30</cx:pt>
          <cx:pt idx="5268">38</cx:pt>
          <cx:pt idx="5269">4</cx:pt>
          <cx:pt idx="5270">5</cx:pt>
          <cx:pt idx="5271">3</cx:pt>
          <cx:pt idx="5272">20</cx:pt>
          <cx:pt idx="5273">3</cx:pt>
          <cx:pt idx="5274">6</cx:pt>
          <cx:pt idx="5275">8</cx:pt>
          <cx:pt idx="5276">36</cx:pt>
          <cx:pt idx="5277">121</cx:pt>
          <cx:pt idx="5278">8</cx:pt>
          <cx:pt idx="5279">25</cx:pt>
          <cx:pt idx="5280">3</cx:pt>
          <cx:pt idx="5281">84</cx:pt>
          <cx:pt idx="5282">9</cx:pt>
          <cx:pt idx="5283">36</cx:pt>
          <cx:pt idx="5284">4</cx:pt>
          <cx:pt idx="5285">21</cx:pt>
          <cx:pt idx="5286">33</cx:pt>
          <cx:pt idx="5287">15</cx:pt>
          <cx:pt idx="5288">1</cx:pt>
          <cx:pt idx="5289">61</cx:pt>
          <cx:pt idx="5290">6</cx:pt>
          <cx:pt idx="5291">5</cx:pt>
          <cx:pt idx="5292">5</cx:pt>
          <cx:pt idx="5293">5</cx:pt>
          <cx:pt idx="5294">8</cx:pt>
          <cx:pt idx="5295">19</cx:pt>
          <cx:pt idx="5296">29</cx:pt>
          <cx:pt idx="5297">11</cx:pt>
          <cx:pt idx="5298">35</cx:pt>
          <cx:pt idx="5299">8</cx:pt>
          <cx:pt idx="5300">4</cx:pt>
          <cx:pt idx="5301">17</cx:pt>
          <cx:pt idx="5302">8</cx:pt>
          <cx:pt idx="5303">0</cx:pt>
          <cx:pt idx="5304">67</cx:pt>
          <cx:pt idx="5305">1</cx:pt>
          <cx:pt idx="5306">17</cx:pt>
          <cx:pt idx="5307">9</cx:pt>
          <cx:pt idx="5308">3</cx:pt>
          <cx:pt idx="5309">7</cx:pt>
          <cx:pt idx="5310">1</cx:pt>
          <cx:pt idx="5311">0</cx:pt>
          <cx:pt idx="5312">4</cx:pt>
          <cx:pt idx="5313">49</cx:pt>
          <cx:pt idx="5314">2</cx:pt>
          <cx:pt idx="5315">40</cx:pt>
          <cx:pt idx="5316">8</cx:pt>
          <cx:pt idx="5317">1</cx:pt>
          <cx:pt idx="5318">46</cx:pt>
          <cx:pt idx="5319">162</cx:pt>
          <cx:pt idx="5320">11</cx:pt>
          <cx:pt idx="5321">40</cx:pt>
          <cx:pt idx="5322">17</cx:pt>
          <cx:pt idx="5323">0</cx:pt>
          <cx:pt idx="5324">8</cx:pt>
          <cx:pt idx="5325">8</cx:pt>
          <cx:pt idx="5326">8</cx:pt>
          <cx:pt idx="5327">5</cx:pt>
          <cx:pt idx="5328">20</cx:pt>
          <cx:pt idx="5329">8</cx:pt>
          <cx:pt idx="5330">20</cx:pt>
          <cx:pt idx="5331">13</cx:pt>
          <cx:pt idx="5332">41</cx:pt>
          <cx:pt idx="5333">104</cx:pt>
          <cx:pt idx="5334">160</cx:pt>
          <cx:pt idx="5335">51</cx:pt>
          <cx:pt idx="5336">8</cx:pt>
          <cx:pt idx="5337">8</cx:pt>
          <cx:pt idx="5338">8</cx:pt>
          <cx:pt idx="5339">18</cx:pt>
          <cx:pt idx="5340">8</cx:pt>
          <cx:pt idx="5341">32</cx:pt>
          <cx:pt idx="5342">8</cx:pt>
          <cx:pt idx="5343">32</cx:pt>
          <cx:pt idx="5344">103</cx:pt>
          <cx:pt idx="5345">56</cx:pt>
          <cx:pt idx="5346">8</cx:pt>
          <cx:pt idx="5347">107</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139</cx:pt>
          <cx:pt idx="5369">8</cx:pt>
          <cx:pt idx="5370">2</cx:pt>
          <cx:pt idx="5371">5</cx:pt>
          <cx:pt idx="5372">39</cx:pt>
          <cx:pt idx="5373">8</cx:pt>
          <cx:pt idx="5374">8</cx:pt>
          <cx:pt idx="5375">0</cx:pt>
          <cx:pt idx="5376">103</cx:pt>
          <cx:pt idx="5377">8</cx:pt>
          <cx:pt idx="5378">30</cx:pt>
          <cx:pt idx="5379">3</cx:pt>
          <cx:pt idx="5380">9</cx:pt>
          <cx:pt idx="5381">49</cx:pt>
          <cx:pt idx="5382">8</cx:pt>
          <cx:pt idx="5383">13</cx:pt>
          <cx:pt idx="5384">8</cx:pt>
          <cx:pt idx="5385">20</cx:pt>
          <cx:pt idx="5386">24</cx:pt>
          <cx:pt idx="5387">8</cx:pt>
          <cx:pt idx="5388">11</cx:pt>
          <cx:pt idx="5389">3</cx:pt>
          <cx:pt idx="5390">11</cx:pt>
          <cx:pt idx="5391">4</cx:pt>
          <cx:pt idx="5392">7</cx:pt>
          <cx:pt idx="5393">4</cx:pt>
          <cx:pt idx="5394">199</cx:pt>
          <cx:pt idx="5395">30</cx:pt>
          <cx:pt idx="5396">13</cx:pt>
          <cx:pt idx="5397">14</cx:pt>
          <cx:pt idx="5398">5</cx:pt>
          <cx:pt idx="5399">8</cx:pt>
          <cx:pt idx="5400">5</cx:pt>
          <cx:pt idx="5401">108</cx:pt>
          <cx:pt idx="5402">44</cx:pt>
          <cx:pt idx="5403">36</cx:pt>
          <cx:pt idx="5404">6</cx:pt>
          <cx:pt idx="5405">15</cx:pt>
          <cx:pt idx="5406">51</cx:pt>
          <cx:pt idx="5407">4</cx:pt>
          <cx:pt idx="5408">14</cx:pt>
          <cx:pt idx="5409">42</cx:pt>
          <cx:pt idx="5410">9</cx:pt>
          <cx:pt idx="5411">11</cx:pt>
          <cx:pt idx="5412">8</cx:pt>
          <cx:pt idx="5413">5</cx:pt>
          <cx:pt idx="5414">8</cx:pt>
          <cx:pt idx="5415">2</cx:pt>
          <cx:pt idx="5416">7</cx:pt>
          <cx:pt idx="5417">38</cx:pt>
          <cx:pt idx="5418">16</cx:pt>
          <cx:pt idx="5419">5</cx:pt>
          <cx:pt idx="5420">41</cx:pt>
          <cx:pt idx="5421">2</cx:pt>
          <cx:pt idx="5422">6</cx:pt>
          <cx:pt idx="5423">13</cx:pt>
          <cx:pt idx="5424">53</cx:pt>
          <cx:pt idx="5425">5</cx:pt>
          <cx:pt idx="5426">8</cx:pt>
          <cx:pt idx="5427">4</cx:pt>
          <cx:pt idx="5428">10</cx:pt>
          <cx:pt idx="5429">30</cx:pt>
          <cx:pt idx="5430">16</cx:pt>
          <cx:pt idx="5431">6</cx:pt>
          <cx:pt idx="5432">17</cx:pt>
          <cx:pt idx="5433">1037</cx:pt>
          <cx:pt idx="5434">2</cx:pt>
          <cx:pt idx="5435">45</cx:pt>
          <cx:pt idx="5436">39</cx:pt>
          <cx:pt idx="5437">41</cx:pt>
          <cx:pt idx="5438">3</cx:pt>
          <cx:pt idx="5439">60</cx:pt>
          <cx:pt idx="5440">7</cx:pt>
          <cx:pt idx="5441">7</cx:pt>
          <cx:pt idx="5442">4</cx:pt>
          <cx:pt idx="5443">5</cx:pt>
          <cx:pt idx="5444">4</cx:pt>
          <cx:pt idx="5445">9</cx:pt>
          <cx:pt idx="5446">4</cx:pt>
          <cx:pt idx="5447">21</cx:pt>
          <cx:pt idx="5448">11</cx:pt>
          <cx:pt idx="5449">26</cx:pt>
          <cx:pt idx="5450">10</cx:pt>
          <cx:pt idx="5451">7</cx:pt>
          <cx:pt idx="5452">8</cx:pt>
          <cx:pt idx="5453">10</cx:pt>
          <cx:pt idx="5454">5</cx:pt>
          <cx:pt idx="5455">111</cx:pt>
          <cx:pt idx="5456">9</cx:pt>
          <cx:pt idx="5457">23</cx:pt>
          <cx:pt idx="5458">28</cx:pt>
          <cx:pt idx="5459">16</cx:pt>
          <cx:pt idx="5460">13</cx:pt>
          <cx:pt idx="5461">5</cx:pt>
          <cx:pt idx="5462">16</cx:pt>
          <cx:pt idx="5463">5</cx:pt>
          <cx:pt idx="5464">24</cx:pt>
          <cx:pt idx="5465">3</cx:pt>
          <cx:pt idx="5466">21</cx:pt>
          <cx:pt idx="5467">9</cx:pt>
          <cx:pt idx="5468">131</cx:pt>
          <cx:pt idx="5469">6</cx:pt>
          <cx:pt idx="5470">13</cx:pt>
          <cx:pt idx="5471">10</cx:pt>
          <cx:pt idx="5472">5</cx:pt>
          <cx:pt idx="5473">48</cx:pt>
          <cx:pt idx="5474">15</cx:pt>
          <cx:pt idx="5475">19</cx:pt>
          <cx:pt idx="5476">14</cx:pt>
          <cx:pt idx="5477">24</cx:pt>
          <cx:pt idx="5478">69</cx:pt>
          <cx:pt idx="5479">57</cx:pt>
          <cx:pt idx="5480">18</cx:pt>
          <cx:pt idx="5481">8</cx:pt>
          <cx:pt idx="5482">1</cx:pt>
          <cx:pt idx="5483">34</cx:pt>
          <cx:pt idx="5484">41</cx:pt>
          <cx:pt idx="5485">189</cx:pt>
          <cx:pt idx="5486">2</cx:pt>
          <cx:pt idx="5487">8</cx:pt>
          <cx:pt idx="5488">8</cx:pt>
          <cx:pt idx="5489">1</cx:pt>
          <cx:pt idx="5490">23</cx:pt>
          <cx:pt idx="5491">1</cx:pt>
          <cx:pt idx="5492">40</cx:pt>
          <cx:pt idx="5493">12</cx:pt>
          <cx:pt idx="5494">8</cx:pt>
          <cx:pt idx="5495">25</cx:pt>
          <cx:pt idx="5496">61</cx:pt>
          <cx:pt idx="5497">38</cx:pt>
          <cx:pt idx="5498">29</cx:pt>
          <cx:pt idx="5499">7</cx:pt>
          <cx:pt idx="5500">19</cx:pt>
          <cx:pt idx="5501">105</cx:pt>
          <cx:pt idx="5502">2</cx:pt>
          <cx:pt idx="5503">302</cx:pt>
          <cx:pt idx="5504">293</cx:pt>
          <cx:pt idx="5505">20</cx:pt>
          <cx:pt idx="5506">229</cx:pt>
          <cx:pt idx="5507">361</cx:pt>
          <cx:pt idx="5508">5</cx:pt>
          <cx:pt idx="5509">5</cx:pt>
          <cx:pt idx="5510">35</cx:pt>
          <cx:pt idx="5511">3</cx:pt>
          <cx:pt idx="5512">7</cx:pt>
          <cx:pt idx="5513">13</cx:pt>
          <cx:pt idx="5514">40</cx:pt>
          <cx:pt idx="5515">25</cx:pt>
          <cx:pt idx="5516">7</cx:pt>
          <cx:pt idx="5517">2</cx:pt>
          <cx:pt idx="5518">12</cx:pt>
          <cx:pt idx="5519">5</cx:pt>
          <cx:pt idx="5520">23</cx:pt>
          <cx:pt idx="5521">3</cx:pt>
          <cx:pt idx="5522">6</cx:pt>
          <cx:pt idx="5523">51</cx:pt>
          <cx:pt idx="5524">12</cx:pt>
          <cx:pt idx="5525">18</cx:pt>
          <cx:pt idx="5526">4</cx:pt>
          <cx:pt idx="5527">5</cx:pt>
          <cx:pt idx="5528">3</cx:pt>
          <cx:pt idx="5529">108</cx:pt>
          <cx:pt idx="5530">37</cx:pt>
          <cx:pt idx="5531">36</cx:pt>
          <cx:pt idx="5532">3</cx:pt>
          <cx:pt idx="5533">7</cx:pt>
          <cx:pt idx="5534">5</cx:pt>
          <cx:pt idx="5535">11</cx:pt>
          <cx:pt idx="5536">9</cx:pt>
          <cx:pt idx="5537">12</cx:pt>
          <cx:pt idx="5538">7</cx:pt>
          <cx:pt idx="5539">3</cx:pt>
          <cx:pt idx="5540">108</cx:pt>
          <cx:pt idx="5541">37</cx:pt>
          <cx:pt idx="5542">24</cx:pt>
          <cx:pt idx="5543">22</cx:pt>
          <cx:pt idx="5544">78</cx:pt>
          <cx:pt idx="5545">5</cx:pt>
          <cx:pt idx="5546">3</cx:pt>
          <cx:pt idx="5547">22</cx:pt>
          <cx:pt idx="5548">10</cx:pt>
          <cx:pt idx="5549">4</cx:pt>
          <cx:pt idx="5550">5</cx:pt>
          <cx:pt idx="5551">11</cx:pt>
          <cx:pt idx="5552">9</cx:pt>
          <cx:pt idx="5553">3</cx:pt>
          <cx:pt idx="5554">15</cx:pt>
          <cx:pt idx="5555">8</cx:pt>
          <cx:pt idx="5556">2</cx:pt>
          <cx:pt idx="5557">2</cx:pt>
          <cx:pt idx="5558">10</cx:pt>
          <cx:pt idx="5559">5</cx:pt>
          <cx:pt idx="5560">61</cx:pt>
          <cx:pt idx="5561">31</cx:pt>
          <cx:pt idx="5562">6</cx:pt>
          <cx:pt idx="5563">6</cx:pt>
          <cx:pt idx="5564">6</cx:pt>
          <cx:pt idx="5565">9</cx:pt>
          <cx:pt idx="5566">27</cx:pt>
          <cx:pt idx="5567">88</cx:pt>
          <cx:pt idx="5568">37</cx:pt>
          <cx:pt idx="5569">20</cx:pt>
          <cx:pt idx="5570">6</cx:pt>
          <cx:pt idx="5571">6</cx:pt>
          <cx:pt idx="5572">11</cx:pt>
          <cx:pt idx="5573">6</cx:pt>
          <cx:pt idx="5574">23</cx:pt>
          <cx:pt idx="5575">10</cx:pt>
          <cx:pt idx="5576">7</cx:pt>
          <cx:pt idx="5577">3</cx:pt>
          <cx:pt idx="5578">5</cx:pt>
          <cx:pt idx="5579">8</cx:pt>
          <cx:pt idx="5580">1</cx:pt>
          <cx:pt idx="5581">34</cx:pt>
          <cx:pt idx="5582">9</cx:pt>
          <cx:pt idx="5583">9</cx:pt>
          <cx:pt idx="5584">7</cx:pt>
          <cx:pt idx="5585">29</cx:pt>
          <cx:pt idx="5586">69</cx:pt>
          <cx:pt idx="5587">8</cx:pt>
          <cx:pt idx="5588">6</cx:pt>
          <cx:pt idx="5589">10</cx:pt>
          <cx:pt idx="5590">4</cx:pt>
          <cx:pt idx="5591">27</cx:pt>
          <cx:pt idx="5592">8</cx:pt>
          <cx:pt idx="5593">40</cx:pt>
          <cx:pt idx="5594">15</cx:pt>
          <cx:pt idx="5595">43</cx:pt>
          <cx:pt idx="5596">8</cx:pt>
          <cx:pt idx="5597">8</cx:pt>
          <cx:pt idx="5598">8</cx:pt>
          <cx:pt idx="5599">8</cx:pt>
          <cx:pt idx="5600">8</cx:pt>
          <cx:pt idx="5601">20</cx:pt>
          <cx:pt idx="5602">23</cx:pt>
          <cx:pt idx="5603">31</cx:pt>
          <cx:pt idx="5604">30</cx:pt>
          <cx:pt idx="5605">8</cx:pt>
          <cx:pt idx="5606">9</cx:pt>
          <cx:pt idx="5607">13</cx:pt>
          <cx:pt idx="5608">113</cx:pt>
          <cx:pt idx="5609">17</cx:pt>
          <cx:pt idx="5610">25</cx:pt>
          <cx:pt idx="5611">8</cx:pt>
          <cx:pt idx="5612">7</cx:pt>
          <cx:pt idx="5613">9</cx:pt>
          <cx:pt idx="5614">25</cx:pt>
          <cx:pt idx="5615">42</cx:pt>
          <cx:pt idx="5616">4</cx:pt>
          <cx:pt idx="5617">47</cx:pt>
          <cx:pt idx="5618">30</cx:pt>
          <cx:pt idx="5619">29</cx:pt>
          <cx:pt idx="5620">4</cx:pt>
          <cx:pt idx="5621">4</cx:pt>
          <cx:pt idx="5622">51</cx:pt>
          <cx:pt idx="5623">82</cx:pt>
          <cx:pt idx="5624">6</cx:pt>
          <cx:pt idx="5625">8</cx:pt>
          <cx:pt idx="5626">16</cx:pt>
          <cx:pt idx="5627">18</cx:pt>
          <cx:pt idx="5628">5</cx:pt>
          <cx:pt idx="5629">73</cx:pt>
          <cx:pt idx="5630">9</cx:pt>
          <cx:pt idx="5631">31</cx:pt>
          <cx:pt idx="5632">6</cx:pt>
          <cx:pt idx="5633">4</cx:pt>
          <cx:pt idx="5634">30</cx:pt>
          <cx:pt idx="5635">24</cx:pt>
          <cx:pt idx="5636">4</cx:pt>
          <cx:pt idx="5637">9</cx:pt>
          <cx:pt idx="5638">14</cx:pt>
          <cx:pt idx="5639">17</cx:pt>
          <cx:pt idx="5640">6</cx:pt>
          <cx:pt idx="5641">6</cx:pt>
          <cx:pt idx="5642">8</cx:pt>
          <cx:pt idx="5643">11</cx:pt>
          <cx:pt idx="5644">3</cx:pt>
          <cx:pt idx="5645">34</cx:pt>
          <cx:pt idx="5646">5</cx:pt>
          <cx:pt idx="5647">27</cx:pt>
          <cx:pt idx="5648">7</cx:pt>
          <cx:pt idx="5649">8</cx:pt>
          <cx:pt idx="5650">63</cx:pt>
          <cx:pt idx="5651">13</cx:pt>
          <cx:pt idx="5652">8</cx:pt>
          <cx:pt idx="5653">4</cx:pt>
          <cx:pt idx="5654">27</cx:pt>
          <cx:pt idx="5655">5</cx:pt>
          <cx:pt idx="5656">8</cx:pt>
          <cx:pt idx="5657">8</cx:pt>
          <cx:pt idx="5658">22</cx:pt>
          <cx:pt idx="5659">26</cx:pt>
          <cx:pt idx="5660">9</cx:pt>
          <cx:pt idx="5661">6</cx:pt>
          <cx:pt idx="5662">21</cx:pt>
          <cx:pt idx="5663">53</cx:pt>
          <cx:pt idx="5664">10</cx:pt>
          <cx:pt idx="5665">4</cx:pt>
          <cx:pt idx="5666">40</cx:pt>
          <cx:pt idx="5667">35</cx:pt>
          <cx:pt idx="5668">24</cx:pt>
          <cx:pt idx="5669">21</cx:pt>
          <cx:pt idx="5670">88</cx:pt>
          <cx:pt idx="5671">9</cx:pt>
          <cx:pt idx="5672">54</cx:pt>
          <cx:pt idx="5673">37</cx:pt>
          <cx:pt idx="5674">5</cx:pt>
          <cx:pt idx="5675">18</cx:pt>
          <cx:pt idx="5676">4</cx:pt>
          <cx:pt idx="5677">75</cx:pt>
          <cx:pt idx="5678">8</cx:pt>
          <cx:pt idx="5679">4</cx:pt>
          <cx:pt idx="5680">6</cx:pt>
          <cx:pt idx="5681">36</cx:pt>
          <cx:pt idx="5682">7</cx:pt>
          <cx:pt idx="5683">105</cx:pt>
          <cx:pt idx="5684">12</cx:pt>
          <cx:pt idx="5685">4</cx:pt>
          <cx:pt idx="5686">4</cx:pt>
          <cx:pt idx="5687">16</cx:pt>
          <cx:pt idx="5688">53</cx:pt>
          <cx:pt idx="5689">6</cx:pt>
          <cx:pt idx="5690">5</cx:pt>
          <cx:pt idx="5691">16</cx:pt>
          <cx:pt idx="5692">9</cx:pt>
          <cx:pt idx="5693">23</cx:pt>
          <cx:pt idx="5694">3</cx:pt>
          <cx:pt idx="5695">44</cx:pt>
          <cx:pt idx="5696">43</cx:pt>
          <cx:pt idx="5697">204</cx:pt>
          <cx:pt idx="5698">32</cx:pt>
          <cx:pt idx="5699">22</cx:pt>
          <cx:pt idx="5700">62</cx:pt>
          <cx:pt idx="5701">5</cx:pt>
          <cx:pt idx="5702">6</cx:pt>
          <cx:pt idx="5703">3</cx:pt>
          <cx:pt idx="5704">3</cx:pt>
          <cx:pt idx="5705">47</cx:pt>
          <cx:pt idx="5706">104</cx:pt>
          <cx:pt idx="5707">17</cx:pt>
          <cx:pt idx="5708">1</cx:pt>
          <cx:pt idx="5709">13</cx:pt>
          <cx:pt idx="5710">16</cx:pt>
          <cx:pt idx="5711">13</cx:pt>
          <cx:pt idx="5712">12</cx:pt>
          <cx:pt idx="5713">17</cx:pt>
          <cx:pt idx="5714">4</cx:pt>
          <cx:pt idx="5715">3</cx:pt>
          <cx:pt idx="5716">16</cx:pt>
          <cx:pt idx="5717">7</cx:pt>
          <cx:pt idx="5718">8</cx:pt>
          <cx:pt idx="5719">14</cx:pt>
          <cx:pt idx="5720">4</cx:pt>
          <cx:pt idx="5721">6</cx:pt>
          <cx:pt idx="5722">45</cx:pt>
          <cx:pt idx="5723">18</cx:pt>
          <cx:pt idx="5724">26</cx:pt>
          <cx:pt idx="5725">38</cx:pt>
          <cx:pt idx="5726">8</cx:pt>
          <cx:pt idx="5727">27</cx:pt>
          <cx:pt idx="5728">26</cx:pt>
          <cx:pt idx="5729">110</cx:pt>
          <cx:pt idx="5730">58</cx:pt>
          <cx:pt idx="5731">7</cx:pt>
          <cx:pt idx="5732">35</cx:pt>
          <cx:pt idx="5733">108</cx:pt>
          <cx:pt idx="5734">5</cx:pt>
          <cx:pt idx="5735">5</cx:pt>
          <cx:pt idx="5736">8</cx:pt>
          <cx:pt idx="5737">24</cx:pt>
          <cx:pt idx="5738">29</cx:pt>
          <cx:pt idx="5739">47</cx:pt>
          <cx:pt idx="5740">9</cx:pt>
          <cx:pt idx="5741">3</cx:pt>
          <cx:pt idx="5742">1</cx:pt>
          <cx:pt idx="5743">4</cx:pt>
          <cx:pt idx="5744">50</cx:pt>
          <cx:pt idx="5745">3</cx:pt>
          <cx:pt idx="5746">4</cx:pt>
          <cx:pt idx="5747">5</cx:pt>
          <cx:pt idx="5748">5</cx:pt>
          <cx:pt idx="5749">8</cx:pt>
          <cx:pt idx="5750">8</cx:pt>
          <cx:pt idx="5751">22</cx:pt>
          <cx:pt idx="5752">29</cx:pt>
          <cx:pt idx="5753">27</cx:pt>
          <cx:pt idx="5754">1</cx:pt>
          <cx:pt idx="5755">3</cx:pt>
          <cx:pt idx="5756">24</cx:pt>
          <cx:pt idx="5757">4</cx:pt>
          <cx:pt idx="5758">3</cx:pt>
          <cx:pt idx="5759">3</cx:pt>
          <cx:pt idx="5760">46</cx:pt>
          <cx:pt idx="5761">1</cx:pt>
          <cx:pt idx="5762">1</cx:pt>
          <cx:pt idx="5763">108</cx:pt>
          <cx:pt idx="5764">105</cx:pt>
          <cx:pt idx="5765">4</cx:pt>
          <cx:pt idx="5766">44</cx:pt>
          <cx:pt idx="5767">27</cx:pt>
          <cx:pt idx="5768">53</cx:pt>
          <cx:pt idx="5769">5</cx:pt>
          <cx:pt idx="5770">3</cx:pt>
          <cx:pt idx="5771">4</cx:pt>
          <cx:pt idx="5772">33</cx:pt>
          <cx:pt idx="5773">29</cx:pt>
          <cx:pt idx="5774">5</cx:pt>
          <cx:pt idx="5775">2</cx:pt>
          <cx:pt idx="5776">9</cx:pt>
          <cx:pt idx="5777">5</cx:pt>
          <cx:pt idx="5778">4</cx:pt>
          <cx:pt idx="5779">8</cx:pt>
          <cx:pt idx="5780">5</cx:pt>
          <cx:pt idx="5781">3</cx:pt>
          <cx:pt idx="5782">4</cx:pt>
          <cx:pt idx="5783">12</cx:pt>
          <cx:pt idx="5784">14</cx:pt>
          <cx:pt idx="5785">29</cx:pt>
          <cx:pt idx="5786">24</cx:pt>
          <cx:pt idx="5787">200</cx:pt>
          <cx:pt idx="5788">6</cx:pt>
          <cx:pt idx="5789">8</cx:pt>
          <cx:pt idx="5790">5</cx:pt>
          <cx:pt idx="5791">18</cx:pt>
          <cx:pt idx="5792">11</cx:pt>
          <cx:pt idx="5793">6</cx:pt>
          <cx:pt idx="5794">4</cx:pt>
          <cx:pt idx="5795">4</cx:pt>
          <cx:pt idx="5796">20</cx:pt>
          <cx:pt idx="5797">11</cx:pt>
          <cx:pt idx="5798">4</cx:pt>
          <cx:pt idx="5799">28</cx:pt>
          <cx:pt idx="5800">7</cx:pt>
          <cx:pt idx="5801">5</cx:pt>
          <cx:pt idx="5802">13</cx:pt>
          <cx:pt idx="5803">11</cx:pt>
          <cx:pt idx="5804">19</cx:pt>
          <cx:pt idx="5805">7</cx:pt>
          <cx:pt idx="5806">4</cx:pt>
          <cx:pt idx="5807">52</cx:pt>
          <cx:pt idx="5808">10</cx:pt>
          <cx:pt idx="5809">2</cx:pt>
          <cx:pt idx="5810">8</cx:pt>
          <cx:pt idx="5811">10</cx:pt>
          <cx:pt idx="5812">5</cx:pt>
          <cx:pt idx="5813">2</cx:pt>
          <cx:pt idx="5814">5</cx:pt>
          <cx:pt idx="5815">22</cx:pt>
          <cx:pt idx="5816">4</cx:pt>
          <cx:pt idx="5817">4</cx:pt>
          <cx:pt idx="5818">4</cx:pt>
          <cx:pt idx="5819">3</cx:pt>
          <cx:pt idx="5820">4</cx:pt>
          <cx:pt idx="5821">8</cx:pt>
          <cx:pt idx="5822">8</cx:pt>
          <cx:pt idx="5823">7</cx:pt>
          <cx:pt idx="5824">8</cx:pt>
          <cx:pt idx="5825">3</cx:pt>
          <cx:pt idx="5826">4</cx:pt>
          <cx:pt idx="5827">8</cx:pt>
          <cx:pt idx="5828">13</cx:pt>
          <cx:pt idx="5829">2</cx:pt>
          <cx:pt idx="5830">35</cx:pt>
          <cx:pt idx="5831">5</cx:pt>
          <cx:pt idx="5832">4</cx:pt>
          <cx:pt idx="5833">1</cx:pt>
          <cx:pt idx="5834">17</cx:pt>
          <cx:pt idx="5835">20</cx:pt>
          <cx:pt idx="5836">15</cx:pt>
          <cx:pt idx="5837">47</cx:pt>
          <cx:pt idx="5838">31</cx:pt>
          <cx:pt idx="5839">1</cx:pt>
          <cx:pt idx="5840">28</cx:pt>
          <cx:pt idx="5841">25</cx:pt>
          <cx:pt idx="5842">13</cx:pt>
          <cx:pt idx="5843">188</cx:pt>
          <cx:pt idx="5844">3</cx:pt>
          <cx:pt idx="5845">3</cx:pt>
          <cx:pt idx="5846">27</cx:pt>
          <cx:pt idx="5847">189</cx:pt>
          <cx:pt idx="5848">2</cx:pt>
          <cx:pt idx="5849">8</cx:pt>
          <cx:pt idx="5850">8</cx:pt>
          <cx:pt idx="5851">5</cx:pt>
          <cx:pt idx="5852">103</cx:pt>
          <cx:pt idx="5853">9</cx:pt>
          <cx:pt idx="5854">17</cx:pt>
          <cx:pt idx="5855">3</cx:pt>
          <cx:pt idx="5856">46</cx:pt>
          <cx:pt idx="5857">18</cx:pt>
          <cx:pt idx="5858">9</cx:pt>
          <cx:pt idx="5859">4</cx:pt>
          <cx:pt idx="5860">4</cx:pt>
          <cx:pt idx="5861">4</cx:pt>
          <cx:pt idx="5862">3</cx:pt>
          <cx:pt idx="5863">6</cx:pt>
          <cx:pt idx="5864">4</cx:pt>
          <cx:pt idx="5865">5</cx:pt>
          <cx:pt idx="5866">18</cx:pt>
          <cx:pt idx="5867">33</cx:pt>
          <cx:pt idx="5868">4</cx:pt>
          <cx:pt idx="5869">4</cx:pt>
          <cx:pt idx="5870">16</cx:pt>
          <cx:pt idx="5871">5</cx:pt>
          <cx:pt idx="5872">8</cx:pt>
          <cx:pt idx="5873">11</cx:pt>
          <cx:pt idx="5874">12</cx:pt>
          <cx:pt idx="5875">9</cx:pt>
          <cx:pt idx="5876">28</cx:pt>
          <cx:pt idx="5877">4</cx:pt>
          <cx:pt idx="5878">6</cx:pt>
          <cx:pt idx="5879">6</cx:pt>
          <cx:pt idx="5880">6</cx:pt>
          <cx:pt idx="5881">21</cx:pt>
          <cx:pt idx="5882">8</cx:pt>
          <cx:pt idx="5883">8</cx:pt>
          <cx:pt idx="5884">1</cx:pt>
          <cx:pt idx="5885">24</cx:pt>
          <cx:pt idx="5886">3</cx:pt>
          <cx:pt idx="5887">7</cx:pt>
          <cx:pt idx="5888">16</cx:pt>
          <cx:pt idx="5889">4</cx:pt>
          <cx:pt idx="5890">1</cx:pt>
          <cx:pt idx="5891">1</cx:pt>
          <cx:pt idx="5892">3</cx:pt>
          <cx:pt idx="5893">34</cx:pt>
          <cx:pt idx="5894">8</cx:pt>
          <cx:pt idx="5895">25</cx:pt>
          <cx:pt idx="5896">8</cx:pt>
          <cx:pt idx="5897">25</cx:pt>
          <cx:pt idx="5898">10</cx:pt>
          <cx:pt idx="5899">8</cx:pt>
          <cx:pt idx="5900">5</cx:pt>
          <cx:pt idx="5901">8</cx:pt>
          <cx:pt idx="5902">22</cx:pt>
          <cx:pt idx="5903">22</cx:pt>
          <cx:pt idx="5904">20</cx:pt>
          <cx:pt idx="5905">18</cx:pt>
          <cx:pt idx="5906">4</cx:pt>
          <cx:pt idx="5907">8</cx:pt>
          <cx:pt idx="5908">8</cx:pt>
          <cx:pt idx="5909">8</cx:pt>
          <cx:pt idx="5910">1</cx:pt>
          <cx:pt idx="5911">7</cx:pt>
          <cx:pt idx="5912">7</cx:pt>
          <cx:pt idx="5913">0</cx:pt>
          <cx:pt idx="5914">29</cx:pt>
          <cx:pt idx="5915">8</cx:pt>
          <cx:pt idx="5916">42</cx:pt>
          <cx:pt idx="5917">31</cx:pt>
          <cx:pt idx="5918">8</cx:pt>
          <cx:pt idx="5919">4</cx:pt>
          <cx:pt idx="5920">6</cx:pt>
          <cx:pt idx="5921">11</cx:pt>
          <cx:pt idx="5922">12</cx:pt>
          <cx:pt idx="5923">4</cx:pt>
          <cx:pt idx="5924">52</cx:pt>
          <cx:pt idx="5925">81</cx:pt>
          <cx:pt idx="5926">9</cx:pt>
          <cx:pt idx="5927">4</cx:pt>
          <cx:pt idx="5928">4</cx:pt>
          <cx:pt idx="5929">5</cx:pt>
          <cx:pt idx="5930">3</cx:pt>
          <cx:pt idx="5931">10</cx:pt>
          <cx:pt idx="5932">3</cx:pt>
          <cx:pt idx="5933">14</cx:pt>
          <cx:pt idx="5934">8</cx:pt>
          <cx:pt idx="5935">106</cx:pt>
          <cx:pt idx="5936">22</cx:pt>
          <cx:pt idx="5937">43</cx:pt>
          <cx:pt idx="5938">3</cx:pt>
          <cx:pt idx="5939">9</cx:pt>
          <cx:pt idx="5940">8</cx:pt>
          <cx:pt idx="5941">3</cx:pt>
          <cx:pt idx="5942">8</cx:pt>
          <cx:pt idx="5943">24</cx:pt>
          <cx:pt idx="5944">16</cx:pt>
          <cx:pt idx="5945">3</cx:pt>
          <cx:pt idx="5946">10</cx:pt>
          <cx:pt idx="5947">32</cx:pt>
          <cx:pt idx="5948">34</cx:pt>
          <cx:pt idx="5949">51</cx:pt>
          <cx:pt idx="5950">10</cx:pt>
          <cx:pt idx="5951">4</cx:pt>
          <cx:pt idx="5952">9</cx:pt>
          <cx:pt idx="5953">4</cx:pt>
          <cx:pt idx="5954">122</cx:pt>
          <cx:pt idx="5955">62</cx:pt>
          <cx:pt idx="5956">9</cx:pt>
          <cx:pt idx="5957">7</cx:pt>
          <cx:pt idx="5958">160</cx:pt>
          <cx:pt idx="5959">9</cx:pt>
          <cx:pt idx="5960">3</cx:pt>
          <cx:pt idx="5961">9</cx:pt>
          <cx:pt idx="5962">6</cx:pt>
          <cx:pt idx="5963">12</cx:pt>
          <cx:pt idx="5964">24</cx:pt>
          <cx:pt idx="5965">20</cx:pt>
          <cx:pt idx="5966">21</cx:pt>
          <cx:pt idx="5967">6</cx:pt>
          <cx:pt idx="5968">16</cx:pt>
          <cx:pt idx="5969">9</cx:pt>
          <cx:pt idx="5970">2</cx:pt>
          <cx:pt idx="5971">24</cx:pt>
          <cx:pt idx="5972">9</cx:pt>
          <cx:pt idx="5973">2</cx:pt>
          <cx:pt idx="5974">46</cx:pt>
          <cx:pt idx="5975">8</cx:pt>
          <cx:pt idx="5976">8</cx:pt>
          <cx:pt idx="5977">8</cx:pt>
          <cx:pt idx="5978">5</cx:pt>
          <cx:pt idx="5979">7</cx:pt>
          <cx:pt idx="5980">4</cx:pt>
          <cx:pt idx="5981">6</cx:pt>
          <cx:pt idx="5982">159</cx:pt>
          <cx:pt idx="5983">5</cx:pt>
          <cx:pt idx="5984">4</cx:pt>
          <cx:pt idx="5985">5</cx:pt>
          <cx:pt idx="5986">48</cx:pt>
          <cx:pt idx="5987">7</cx:pt>
          <cx:pt idx="5988">8</cx:pt>
          <cx:pt idx="5989">2</cx:pt>
          <cx:pt idx="5990">3</cx:pt>
          <cx:pt idx="5991">9</cx:pt>
          <cx:pt idx="5992">6</cx:pt>
          <cx:pt idx="5993">17</cx:pt>
          <cx:pt idx="5994">11</cx:pt>
          <cx:pt idx="5995">4</cx:pt>
          <cx:pt idx="5996">24</cx:pt>
          <cx:pt idx="5997">2</cx:pt>
          <cx:pt idx="5998">23</cx:pt>
          <cx:pt idx="5999">6</cx:pt>
          <cx:pt idx="6000">4</cx:pt>
          <cx:pt idx="6001">11</cx:pt>
          <cx:pt idx="6002">5</cx:pt>
          <cx:pt idx="6003">70</cx:pt>
          <cx:pt idx="6004">4</cx:pt>
          <cx:pt idx="6005">28</cx:pt>
          <cx:pt idx="6006">10</cx:pt>
          <cx:pt idx="6007">4</cx:pt>
          <cx:pt idx="6008">7</cx:pt>
          <cx:pt idx="6009">4</cx:pt>
          <cx:pt idx="6010">10</cx:pt>
          <cx:pt idx="6011">19</cx:pt>
          <cx:pt idx="6012">58</cx:pt>
          <cx:pt idx="6013">17</cx:pt>
          <cx:pt idx="6014">8</cx:pt>
          <cx:pt idx="6015">23</cx:pt>
          <cx:pt idx="6016">5</cx:pt>
          <cx:pt idx="6017">248</cx:pt>
          <cx:pt idx="6018">77</cx:pt>
          <cx:pt idx="6019">3</cx:pt>
          <cx:pt idx="6020">7</cx:pt>
          <cx:pt idx="6021">24</cx:pt>
          <cx:pt idx="6022">20</cx:pt>
          <cx:pt idx="6023">44</cx:pt>
          <cx:pt idx="6024">4</cx:pt>
          <cx:pt idx="6025">8</cx:pt>
          <cx:pt idx="6026">17</cx:pt>
          <cx:pt idx="6027">32</cx:pt>
          <cx:pt idx="6028">14</cx:pt>
          <cx:pt idx="6029">40</cx:pt>
          <cx:pt idx="6030">21</cx:pt>
          <cx:pt idx="6031">27</cx:pt>
          <cx:pt idx="6032">24</cx:pt>
          <cx:pt idx="6033">14</cx:pt>
          <cx:pt idx="6034">2</cx:pt>
          <cx:pt idx="6035">4</cx:pt>
          <cx:pt idx="6036">8</cx:pt>
          <cx:pt idx="6037">1</cx:pt>
          <cx:pt idx="6038">19</cx:pt>
          <cx:pt idx="6039">20</cx:pt>
          <cx:pt idx="6040">20</cx:pt>
          <cx:pt idx="6041">11</cx:pt>
          <cx:pt idx="6042">38</cx:pt>
          <cx:pt idx="6043">29</cx:pt>
          <cx:pt idx="6044">37</cx:pt>
          <cx:pt idx="6045">13</cx:pt>
          <cx:pt idx="6046">106</cx:pt>
          <cx:pt idx="6047">17</cx:pt>
          <cx:pt idx="6048">15</cx:pt>
          <cx:pt idx="6049">4</cx:pt>
          <cx:pt idx="6050">27</cx:pt>
          <cx:pt idx="6051">12</cx:pt>
          <cx:pt idx="6052">74</cx:pt>
          <cx:pt idx="6053">5</cx:pt>
          <cx:pt idx="6054">7</cx:pt>
          <cx:pt idx="6055">3</cx:pt>
          <cx:pt idx="6056">46</cx:pt>
          <cx:pt idx="6057">78</cx:pt>
          <cx:pt idx="6058">1</cx:pt>
          <cx:pt idx="6059">10</cx:pt>
          <cx:pt idx="6060">30</cx:pt>
          <cx:pt idx="6061">22</cx:pt>
          <cx:pt idx="6062">48</cx:pt>
          <cx:pt idx="6063">15</cx:pt>
          <cx:pt idx="6064">67</cx:pt>
          <cx:pt idx="6065">41</cx:pt>
          <cx:pt idx="6066">5</cx:pt>
          <cx:pt idx="6067">28</cx:pt>
          <cx:pt idx="6068">8</cx:pt>
          <cx:pt idx="6069">4</cx:pt>
          <cx:pt idx="6070">6</cx:pt>
          <cx:pt idx="6071">10</cx:pt>
          <cx:pt idx="6072">7</cx:pt>
          <cx:pt idx="6073">8</cx:pt>
          <cx:pt idx="6074">62</cx:pt>
          <cx:pt idx="6075">6</cx:pt>
          <cx:pt idx="6076">12</cx:pt>
          <cx:pt idx="6077">16</cx:pt>
          <cx:pt idx="6078">12</cx:pt>
          <cx:pt idx="6079">20</cx:pt>
          <cx:pt idx="6080">12</cx:pt>
          <cx:pt idx="6081">11</cx:pt>
          <cx:pt idx="6082">41</cx:pt>
          <cx:pt idx="6083">5</cx:pt>
          <cx:pt idx="6084">8</cx:pt>
          <cx:pt idx="6085">6</cx:pt>
          <cx:pt idx="6086">145</cx:pt>
          <cx:pt idx="6087">48</cx:pt>
          <cx:pt idx="6088">12</cx:pt>
          <cx:pt idx="6089">18</cx:pt>
          <cx:pt idx="6090">15</cx:pt>
          <cx:pt idx="6091">17</cx:pt>
          <cx:pt idx="6092">8</cx:pt>
          <cx:pt idx="6093">8</cx:pt>
          <cx:pt idx="6094">8</cx:pt>
          <cx:pt idx="6095">3</cx:pt>
          <cx:pt idx="6096">13</cx:pt>
          <cx:pt idx="6097">77</cx:pt>
          <cx:pt idx="6098">4</cx:pt>
          <cx:pt idx="6099">34</cx:pt>
          <cx:pt idx="6100">8</cx:pt>
          <cx:pt idx="6101">9</cx:pt>
          <cx:pt idx="6102">2</cx:pt>
          <cx:pt idx="6103">7</cx:pt>
          <cx:pt idx="6104">8</cx:pt>
          <cx:pt idx="6105">8</cx:pt>
          <cx:pt idx="6106">0</cx:pt>
          <cx:pt idx="6107">4</cx:pt>
          <cx:pt idx="6108">4</cx:pt>
          <cx:pt idx="6109">8</cx:pt>
          <cx:pt idx="6110">8</cx:pt>
          <cx:pt idx="6111">8</cx:pt>
          <cx:pt idx="6112">8</cx:pt>
          <cx:pt idx="6113">8</cx:pt>
          <cx:pt idx="6114">9</cx:pt>
          <cx:pt idx="6115">160</cx:pt>
          <cx:pt idx="6116">8</cx:pt>
          <cx:pt idx="6117">8</cx:pt>
          <cx:pt idx="6118">8</cx:pt>
          <cx:pt idx="6119">103</cx:pt>
          <cx:pt idx="6120">182</cx:pt>
          <cx:pt idx="6121">8</cx:pt>
          <cx:pt idx="6122">9</cx:pt>
          <cx:pt idx="6123">8</cx:pt>
          <cx:pt idx="6124">14</cx:pt>
          <cx:pt idx="6125">8</cx:pt>
          <cx:pt idx="6126">8</cx:pt>
          <cx:pt idx="6127">22</cx:pt>
          <cx:pt idx="6128">10</cx:pt>
          <cx:pt idx="6129">8</cx:pt>
          <cx:pt idx="6130">8</cx:pt>
          <cx:pt idx="6131">8</cx:pt>
          <cx:pt idx="6132">8</cx:pt>
          <cx:pt idx="6133">8</cx:pt>
          <cx:pt idx="6134">8</cx:pt>
          <cx:pt idx="6135">41</cx:pt>
          <cx:pt idx="6136">13</cx:pt>
          <cx:pt idx="6137">8</cx:pt>
          <cx:pt idx="6138">30</cx:pt>
          <cx:pt idx="6139">8</cx:pt>
          <cx:pt idx="6140">8</cx:pt>
          <cx:pt idx="6141">8</cx:pt>
          <cx:pt idx="6142">8</cx:pt>
          <cx:pt idx="6143">8</cx:pt>
          <cx:pt idx="6144">8</cx:pt>
          <cx:pt idx="6145">15</cx:pt>
          <cx:pt idx="6146">186</cx:pt>
          <cx:pt idx="6147">188</cx:pt>
          <cx:pt idx="6148">94</cx:pt>
          <cx:pt idx="6149">167</cx:pt>
          <cx:pt idx="6150">8</cx:pt>
          <cx:pt idx="6151">108</cx:pt>
          <cx:pt idx="6152">3</cx:pt>
          <cx:pt idx="6153">8</cx:pt>
          <cx:pt idx="6154">9</cx:pt>
          <cx:pt idx="6155">8</cx:pt>
          <cx:pt idx="6156">6</cx:pt>
          <cx:pt idx="6157">8</cx:pt>
          <cx:pt idx="6158">10</cx:pt>
          <cx:pt idx="6159">16</cx:pt>
          <cx:pt idx="6160">9</cx:pt>
          <cx:pt idx="6161">8</cx:pt>
          <cx:pt idx="6162">111</cx:pt>
          <cx:pt idx="6163">7</cx:pt>
          <cx:pt idx="6164">24</cx:pt>
          <cx:pt idx="6165">43</cx:pt>
          <cx:pt idx="6166">36</cx:pt>
          <cx:pt idx="6167">8</cx:pt>
          <cx:pt idx="6168">8</cx:pt>
          <cx:pt idx="6169">3</cx:pt>
          <cx:pt idx="6170">10</cx:pt>
          <cx:pt idx="6171">5</cx:pt>
          <cx:pt idx="6172">10</cx:pt>
          <cx:pt idx="6173">4</cx:pt>
          <cx:pt idx="6174">10</cx:pt>
          <cx:pt idx="6175">52</cx:pt>
          <cx:pt idx="6176">2</cx:pt>
          <cx:pt idx="6177">7</cx:pt>
          <cx:pt idx="6178">5</cx:pt>
          <cx:pt idx="6179">13</cx:pt>
          <cx:pt idx="6180">22</cx:pt>
          <cx:pt idx="6181">4</cx:pt>
          <cx:pt idx="6182">7</cx:pt>
          <cx:pt idx="6183">5</cx:pt>
          <cx:pt idx="6184">18</cx:pt>
          <cx:pt idx="6185">3</cx:pt>
          <cx:pt idx="6186">25</cx:pt>
          <cx:pt idx="6187">35</cx:pt>
          <cx:pt idx="6188">27</cx:pt>
          <cx:pt idx="6189">2</cx:pt>
          <cx:pt idx="6190">3</cx:pt>
          <cx:pt idx="6191">56</cx:pt>
          <cx:pt idx="6192">41</cx:pt>
          <cx:pt idx="6193">3</cx:pt>
          <cx:pt idx="6194">4</cx:pt>
          <cx:pt idx="6195">9</cx:pt>
          <cx:pt idx="6196">9</cx:pt>
          <cx:pt idx="6197">20</cx:pt>
          <cx:pt idx="6198">2</cx:pt>
          <cx:pt idx="6199">2</cx:pt>
          <cx:pt idx="6200">12</cx:pt>
          <cx:pt idx="6201">4</cx:pt>
          <cx:pt idx="6202">45</cx:pt>
          <cx:pt idx="6203">6</cx:pt>
          <cx:pt idx="6204">2</cx:pt>
          <cx:pt idx="6205">21</cx:pt>
          <cx:pt idx="6206">8</cx:pt>
          <cx:pt idx="6207">8</cx:pt>
          <cx:pt idx="6208">35</cx:pt>
          <cx:pt idx="6209">10</cx:pt>
          <cx:pt idx="6210">66</cx:pt>
          <cx:pt idx="6211">49</cx:pt>
          <cx:pt idx="6212">9</cx:pt>
          <cx:pt idx="6213">18</cx:pt>
          <cx:pt idx="6214">98</cx:pt>
          <cx:pt idx="6215">6</cx:pt>
          <cx:pt idx="6216">6</cx:pt>
          <cx:pt idx="6217">4</cx:pt>
          <cx:pt idx="6218">5</cx:pt>
          <cx:pt idx="6219">18</cx:pt>
          <cx:pt idx="6220">5</cx:pt>
          <cx:pt idx="6221">8</cx:pt>
          <cx:pt idx="6222">8</cx:pt>
          <cx:pt idx="6223">14</cx:pt>
          <cx:pt idx="6224">8</cx:pt>
          <cx:pt idx="6225">12</cx:pt>
          <cx:pt idx="6226">108</cx:pt>
          <cx:pt idx="6227">31</cx:pt>
          <cx:pt idx="6228">29</cx:pt>
          <cx:pt idx="6229">4</cx:pt>
          <cx:pt idx="6230">50</cx:pt>
          <cx:pt idx="6231">143</cx:pt>
          <cx:pt idx="6232">37</cx:pt>
          <cx:pt idx="6233">8</cx:pt>
          <cx:pt idx="6234">16</cx:pt>
          <cx:pt idx="6235">11</cx:pt>
          <cx:pt idx="6236">38</cx:pt>
          <cx:pt idx="6237">6</cx:pt>
          <cx:pt idx="6238">29</cx:pt>
          <cx:pt idx="6239">5</cx:pt>
          <cx:pt idx="6240">6</cx:pt>
          <cx:pt idx="6241">5</cx:pt>
          <cx:pt idx="6242">13</cx:pt>
          <cx:pt idx="6243">6</cx:pt>
          <cx:pt idx="6244">26</cx:pt>
          <cx:pt idx="6245">11</cx:pt>
          <cx:pt idx="6246">11</cx:pt>
          <cx:pt idx="6247">10</cx:pt>
          <cx:pt idx="6248">12</cx:pt>
          <cx:pt idx="6249">25</cx:pt>
          <cx:pt idx="6250">3</cx:pt>
          <cx:pt idx="6251">8</cx:pt>
          <cx:pt idx="6252">8</cx:pt>
          <cx:pt idx="6253">1</cx:pt>
          <cx:pt idx="6254">12</cx:pt>
          <cx:pt idx="6255">4</cx:pt>
          <cx:pt idx="6256">54</cx:pt>
          <cx:pt idx="6257">28</cx:pt>
          <cx:pt idx="6258">40</cx:pt>
          <cx:pt idx="6259">8</cx:pt>
          <cx:pt idx="6260">8</cx:pt>
          <cx:pt idx="6261">14</cx:pt>
          <cx:pt idx="6262">5</cx:pt>
          <cx:pt idx="6263">110</cx:pt>
          <cx:pt idx="6264">8</cx:pt>
          <cx:pt idx="6265">8</cx:pt>
          <cx:pt idx="6266">108</cx:pt>
          <cx:pt idx="6267">39</cx:pt>
          <cx:pt idx="6268">14</cx:pt>
          <cx:pt idx="6269">109</cx:pt>
          <cx:pt idx="6270">7</cx:pt>
          <cx:pt idx="6271">7</cx:pt>
          <cx:pt idx="6272">3</cx:pt>
          <cx:pt idx="6273">9</cx:pt>
          <cx:pt idx="6274">5</cx:pt>
          <cx:pt idx="6275">43</cx:pt>
          <cx:pt idx="6276">3</cx:pt>
          <cx:pt idx="6277">16</cx:pt>
          <cx:pt idx="6278">140</cx:pt>
          <cx:pt idx="6279">5</cx:pt>
          <cx:pt idx="6280">2</cx:pt>
          <cx:pt idx="6281">15</cx:pt>
          <cx:pt idx="6282">10</cx:pt>
          <cx:pt idx="6283">27</cx:pt>
          <cx:pt idx="6284">5</cx:pt>
          <cx:pt idx="6285">8</cx:pt>
          <cx:pt idx="6286">2</cx:pt>
          <cx:pt idx="6287">36</cx:pt>
          <cx:pt idx="6288">5</cx:pt>
          <cx:pt idx="6289">4</cx:pt>
          <cx:pt idx="6290">4</cx:pt>
          <cx:pt idx="6291">15</cx:pt>
          <cx:pt idx="6292">5</cx:pt>
          <cx:pt idx="6293">15</cx:pt>
          <cx:pt idx="6294">6</cx:pt>
          <cx:pt idx="6295">7</cx:pt>
          <cx:pt idx="6296">9</cx:pt>
          <cx:pt idx="6297">24</cx:pt>
          <cx:pt idx="6298">30</cx:pt>
          <cx:pt idx="6299">2</cx:pt>
          <cx:pt idx="6300">5</cx:pt>
          <cx:pt idx="6301">10</cx:pt>
          <cx:pt idx="6302">8</cx:pt>
          <cx:pt idx="6303">28</cx:pt>
          <cx:pt idx="6304">10</cx:pt>
          <cx:pt idx="6305">17</cx:pt>
          <cx:pt idx="6306">4</cx:pt>
          <cx:pt idx="6307">4</cx:pt>
          <cx:pt idx="6308">23</cx:pt>
          <cx:pt idx="6309">30</cx:pt>
          <cx:pt idx="6310">46</cx:pt>
          <cx:pt idx="6311">14</cx:pt>
          <cx:pt idx="6312">9</cx:pt>
          <cx:pt idx="6313">3</cx:pt>
          <cx:pt idx="6314">5</cx:pt>
          <cx:pt idx="6315">4</cx:pt>
          <cx:pt idx="6316">7</cx:pt>
          <cx:pt idx="6317">9</cx:pt>
          <cx:pt idx="6318">10</cx:pt>
          <cx:pt idx="6319">9</cx:pt>
          <cx:pt idx="6320">8</cx:pt>
          <cx:pt idx="6321">8</cx:pt>
          <cx:pt idx="6322">8</cx:pt>
          <cx:pt idx="6323">8</cx:pt>
          <cx:pt idx="6324">8</cx:pt>
          <cx:pt idx="6325">16</cx:pt>
          <cx:pt idx="6326">8</cx:pt>
          <cx:pt idx="6327">8</cx:pt>
          <cx:pt idx="6328">8</cx:pt>
          <cx:pt idx="6329">5</cx:pt>
          <cx:pt idx="6330">10</cx:pt>
          <cx:pt idx="6331">22</cx:pt>
          <cx:pt idx="6332">45</cx:pt>
          <cx:pt idx="6333">24</cx:pt>
          <cx:pt idx="6334">5</cx:pt>
          <cx:pt idx="6335">9</cx:pt>
          <cx:pt idx="6336">22</cx:pt>
          <cx:pt idx="6337">9</cx:pt>
          <cx:pt idx="6338">10</cx:pt>
          <cx:pt idx="6339">68</cx:pt>
          <cx:pt idx="6340">5</cx:pt>
          <cx:pt idx="6341">9</cx:pt>
          <cx:pt idx="6342">7</cx:pt>
          <cx:pt idx="6343">28</cx:pt>
          <cx:pt idx="6344">38</cx:pt>
          <cx:pt idx="6345">57</cx:pt>
          <cx:pt idx="6346">4</cx:pt>
          <cx:pt idx="6347">37</cx:pt>
          <cx:pt idx="6348">12</cx:pt>
          <cx:pt idx="6349">33</cx:pt>
          <cx:pt idx="6350">51</cx:pt>
          <cx:pt idx="6351">5</cx:pt>
          <cx:pt idx="6352">87</cx:pt>
          <cx:pt idx="6353">18</cx:pt>
          <cx:pt idx="6354">13</cx:pt>
          <cx:pt idx="6355">8</cx:pt>
          <cx:pt idx="6356">7</cx:pt>
          <cx:pt idx="6357">6</cx:pt>
          <cx:pt idx="6358">4</cx:pt>
          <cx:pt idx="6359">19</cx:pt>
          <cx:pt idx="6360">5</cx:pt>
          <cx:pt idx="6361">110</cx:pt>
          <cx:pt idx="6362">9</cx:pt>
          <cx:pt idx="6363">5</cx:pt>
          <cx:pt idx="6364">3</cx:pt>
          <cx:pt idx="6365">6</cx:pt>
          <cx:pt idx="6366">2</cx:pt>
          <cx:pt idx="6367">11</cx:pt>
          <cx:pt idx="6368">11</cx:pt>
          <cx:pt idx="6369">23</cx:pt>
          <cx:pt idx="6370">9</cx:pt>
          <cx:pt idx="6371">3</cx:pt>
          <cx:pt idx="6372">5</cx:pt>
          <cx:pt idx="6373">132</cx:pt>
          <cx:pt idx="6374">11</cx:pt>
          <cx:pt idx="6375">26</cx:pt>
          <cx:pt idx="6376">8</cx:pt>
          <cx:pt idx="6377">2</cx:pt>
          <cx:pt idx="6378">3</cx:pt>
          <cx:pt idx="6379">5</cx:pt>
          <cx:pt idx="6380">4</cx:pt>
          <cx:pt idx="6381">26</cx:pt>
          <cx:pt idx="6382">51</cx:pt>
          <cx:pt idx="6383">29</cx:pt>
          <cx:pt idx="6384">22</cx:pt>
          <cx:pt idx="6385">6</cx:pt>
          <cx:pt idx="6386">5</cx:pt>
          <cx:pt idx="6387">7</cx:pt>
          <cx:pt idx="6388">25</cx:pt>
          <cx:pt idx="6389">5</cx:pt>
          <cx:pt idx="6390">31</cx:pt>
          <cx:pt idx="6391">3</cx:pt>
          <cx:pt idx="6392">3</cx:pt>
          <cx:pt idx="6393">6</cx:pt>
          <cx:pt idx="6394">6</cx:pt>
          <cx:pt idx="6395">42</cx:pt>
          <cx:pt idx="6396">56</cx:pt>
          <cx:pt idx="6397">13</cx:pt>
          <cx:pt idx="6398">18</cx:pt>
          <cx:pt idx="6399">13</cx:pt>
          <cx:pt idx="6400">18</cx:pt>
          <cx:pt idx="6401">28</cx:pt>
          <cx:pt idx="6402">25</cx:pt>
          <cx:pt idx="6403">42</cx:pt>
          <cx:pt idx="6404">86</cx:pt>
          <cx:pt idx="6405">13</cx:pt>
          <cx:pt idx="6406">11</cx:pt>
          <cx:pt idx="6407">9</cx:pt>
          <cx:pt idx="6408">9</cx:pt>
          <cx:pt idx="6409">8</cx:pt>
          <cx:pt idx="6410">5</cx:pt>
          <cx:pt idx="6411">5</cx:pt>
          <cx:pt idx="6412">5</cx:pt>
          <cx:pt idx="6413">6</cx:pt>
          <cx:pt idx="6414">17</cx:pt>
          <cx:pt idx="6415">21</cx:pt>
          <cx:pt idx="6416">6</cx:pt>
          <cx:pt idx="6417">8</cx:pt>
          <cx:pt idx="6418">4</cx:pt>
          <cx:pt idx="6419">4</cx:pt>
          <cx:pt idx="6420">27</cx:pt>
          <cx:pt idx="6421">3</cx:pt>
          <cx:pt idx="6422">8</cx:pt>
          <cx:pt idx="6423">17</cx:pt>
          <cx:pt idx="6424">8</cx:pt>
          <cx:pt idx="6425">8</cx:pt>
          <cx:pt idx="6426">4</cx:pt>
          <cx:pt idx="6427">103</cx:pt>
          <cx:pt idx="6428">12</cx:pt>
          <cx:pt idx="6429">43</cx:pt>
          <cx:pt idx="6430">8</cx:pt>
          <cx:pt idx="6431">70</cx:pt>
          <cx:pt idx="6432">29</cx:pt>
          <cx:pt idx="6433">3</cx:pt>
          <cx:pt idx="6434">15</cx:pt>
          <cx:pt idx="6435">15</cx:pt>
          <cx:pt idx="6436">8</cx:pt>
          <cx:pt idx="6437">6</cx:pt>
          <cx:pt idx="6438">7</cx:pt>
          <cx:pt idx="6439">4</cx:pt>
          <cx:pt idx="6440">2</cx:pt>
          <cx:pt idx="6441">4</cx:pt>
          <cx:pt idx="6442">4</cx:pt>
          <cx:pt idx="6443">4</cx:pt>
          <cx:pt idx="6444">42</cx:pt>
          <cx:pt idx="6445">67</cx:pt>
          <cx:pt idx="6446">2</cx:pt>
          <cx:pt idx="6447">9</cx:pt>
          <cx:pt idx="6448">20</cx:pt>
          <cx:pt idx="6449">7</cx:pt>
          <cx:pt idx="6450">5</cx:pt>
          <cx:pt idx="6451">3</cx:pt>
          <cx:pt idx="6452">10</cx:pt>
          <cx:pt idx="6453">51</cx:pt>
          <cx:pt idx="6454">11</cx:pt>
          <cx:pt idx="6455">5</cx:pt>
          <cx:pt idx="6456">8</cx:pt>
          <cx:pt idx="6457">67</cx:pt>
          <cx:pt idx="6458">8</cx:pt>
          <cx:pt idx="6459">10</cx:pt>
          <cx:pt idx="6460">2</cx:pt>
          <cx:pt idx="6461">12</cx:pt>
          <cx:pt idx="6462">22</cx:pt>
          <cx:pt idx="6463">10</cx:pt>
          <cx:pt idx="6464">18</cx:pt>
          <cx:pt idx="6465">8</cx:pt>
          <cx:pt idx="6466">4</cx:pt>
          <cx:pt idx="6467">16</cx:pt>
          <cx:pt idx="6468">19</cx:pt>
          <cx:pt idx="6469">55</cx:pt>
          <cx:pt idx="6470">8</cx:pt>
          <cx:pt idx="6471">8</cx:pt>
          <cx:pt idx="6472">14</cx:pt>
          <cx:pt idx="6473">8</cx:pt>
          <cx:pt idx="6474">8</cx:pt>
          <cx:pt idx="6475">38</cx:pt>
          <cx:pt idx="6476">8</cx:pt>
          <cx:pt idx="6477">8</cx:pt>
          <cx:pt idx="6478">16</cx:pt>
          <cx:pt idx="6479">8</cx:pt>
          <cx:pt idx="6480">8</cx:pt>
          <cx:pt idx="6481">168</cx:pt>
          <cx:pt idx="6482">8</cx:pt>
          <cx:pt idx="6483">8</cx:pt>
          <cx:pt idx="6484">8</cx:pt>
          <cx:pt idx="6485">8</cx:pt>
          <cx:pt idx="6486">9</cx:pt>
          <cx:pt idx="6487">7</cx:pt>
          <cx:pt idx="6488">29</cx:pt>
          <cx:pt idx="6489">36</cx:pt>
          <cx:pt idx="6490">27</cx:pt>
          <cx:pt idx="6491">18</cx:pt>
          <cx:pt idx="6492">49</cx:pt>
          <cx:pt idx="6493">21</cx:pt>
          <cx:pt idx="6494">74</cx:pt>
          <cx:pt idx="6495">14</cx:pt>
          <cx:pt idx="6496">2</cx:pt>
          <cx:pt idx="6497">6</cx:pt>
          <cx:pt idx="6498">9</cx:pt>
          <cx:pt idx="6499">33</cx:pt>
          <cx:pt idx="6500">5</cx:pt>
          <cx:pt idx="6501">11</cx:pt>
          <cx:pt idx="6502">11</cx:pt>
          <cx:pt idx="6503">8</cx:pt>
          <cx:pt idx="6504">26</cx:pt>
          <cx:pt idx="6505">4</cx:pt>
          <cx:pt idx="6506">5</cx:pt>
          <cx:pt idx="6507">5</cx:pt>
          <cx:pt idx="6508">13</cx:pt>
          <cx:pt idx="6509">72</cx:pt>
          <cx:pt idx="6510">7</cx:pt>
          <cx:pt idx="6511">30</cx:pt>
          <cx:pt idx="6512">14</cx:pt>
          <cx:pt idx="6513">4</cx:pt>
          <cx:pt idx="6514">6</cx:pt>
          <cx:pt idx="6515">3</cx:pt>
          <cx:pt idx="6516">7</cx:pt>
          <cx:pt idx="6517">50</cx:pt>
          <cx:pt idx="6518">63</cx:pt>
          <cx:pt idx="6519">11</cx:pt>
          <cx:pt idx="6520">8</cx:pt>
          <cx:pt idx="6521">8</cx:pt>
          <cx:pt idx="6522">8</cx:pt>
          <cx:pt idx="6523">8</cx:pt>
          <cx:pt idx="6524">8</cx:pt>
          <cx:pt idx="6525">66</cx:pt>
          <cx:pt idx="6526">5</cx:pt>
          <cx:pt idx="6527">5</cx:pt>
          <cx:pt idx="6528">6</cx:pt>
          <cx:pt idx="6529">8</cx:pt>
          <cx:pt idx="6530">6</cx:pt>
          <cx:pt idx="6531">40</cx:pt>
          <cx:pt idx="6532">6</cx:pt>
          <cx:pt idx="6533">23</cx:pt>
          <cx:pt idx="6534">1</cx:pt>
          <cx:pt idx="6535">0</cx:pt>
          <cx:pt idx="6536">24</cx:pt>
          <cx:pt idx="6537">36</cx:pt>
          <cx:pt idx="6538">20</cx:pt>
          <cx:pt idx="6539">40</cx:pt>
          <cx:pt idx="6540">30</cx:pt>
          <cx:pt idx="6541">38</cx:pt>
          <cx:pt idx="6542">8</cx:pt>
          <cx:pt idx="6543">29</cx:pt>
          <cx:pt idx="6544">4</cx:pt>
          <cx:pt idx="6545">22</cx:pt>
          <cx:pt idx="6546">7</cx:pt>
          <cx:pt idx="6547">52</cx:pt>
          <cx:pt idx="6548">30</cx:pt>
          <cx:pt idx="6549">21</cx:pt>
          <cx:pt idx="6550">107</cx:pt>
          <cx:pt idx="6551">4</cx:pt>
          <cx:pt idx="6552">8</cx:pt>
          <cx:pt idx="6553">51</cx:pt>
          <cx:pt idx="6554">6</cx:pt>
          <cx:pt idx="6555">19</cx:pt>
          <cx:pt idx="6556">14</cx:pt>
          <cx:pt idx="6557">16</cx:pt>
          <cx:pt idx="6558">109</cx:pt>
          <cx:pt idx="6559">9</cx:pt>
          <cx:pt idx="6560">40</cx:pt>
          <cx:pt idx="6561">10</cx:pt>
          <cx:pt idx="6562">35</cx:pt>
          <cx:pt idx="6563">4</cx:pt>
          <cx:pt idx="6564">63</cx:pt>
          <cx:pt idx="6565">8</cx:pt>
          <cx:pt idx="6566">3</cx:pt>
          <cx:pt idx="6567">8</cx:pt>
          <cx:pt idx="6568">8</cx:pt>
          <cx:pt idx="6569">8</cx:pt>
          <cx:pt idx="6570">6</cx:pt>
          <cx:pt idx="6571">23</cx:pt>
          <cx:pt idx="6572">41</cx:pt>
          <cx:pt idx="6573">59</cx:pt>
          <cx:pt idx="6574">17</cx:pt>
          <cx:pt idx="6575">52</cx:pt>
          <cx:pt idx="6576">73</cx:pt>
          <cx:pt idx="6577">5</cx:pt>
          <cx:pt idx="6578">16</cx:pt>
          <cx:pt idx="6579">6</cx:pt>
          <cx:pt idx="6580">8</cx:pt>
          <cx:pt idx="6581">3</cx:pt>
          <cx:pt idx="6582">39</cx:pt>
          <cx:pt idx="6583">3</cx:pt>
          <cx:pt idx="6584">7</cx:pt>
          <cx:pt idx="6585">16</cx:pt>
          <cx:pt idx="6586">5</cx:pt>
          <cx:pt idx="6587">16</cx:pt>
          <cx:pt idx="6588">32</cx:pt>
          <cx:pt idx="6589">4</cx:pt>
          <cx:pt idx="6590">4</cx:pt>
          <cx:pt idx="6591">58</cx:pt>
          <cx:pt idx="6592">6</cx:pt>
          <cx:pt idx="6593">7</cx:pt>
          <cx:pt idx="6594">3</cx:pt>
          <cx:pt idx="6595">2</cx:pt>
          <cx:pt idx="6596">35</cx:pt>
          <cx:pt idx="6597">5</cx:pt>
          <cx:pt idx="6598">3</cx:pt>
          <cx:pt idx="6599">8</cx:pt>
          <cx:pt idx="6600">3</cx:pt>
          <cx:pt idx="6601">10</cx:pt>
          <cx:pt idx="6602">6</cx:pt>
          <cx:pt idx="6603">2</cx:pt>
          <cx:pt idx="6604">11</cx:pt>
          <cx:pt idx="6605">7</cx:pt>
          <cx:pt idx="6606">5</cx:pt>
          <cx:pt idx="6607">5</cx:pt>
          <cx:pt idx="6608">9</cx:pt>
          <cx:pt idx="6609">15</cx:pt>
          <cx:pt idx="6610">4</cx:pt>
          <cx:pt idx="6611">8</cx:pt>
          <cx:pt idx="6612">16</cx:pt>
          <cx:pt idx="6613">8</cx:pt>
          <cx:pt idx="6614">137</cx:pt>
          <cx:pt idx="6615">8</cx:pt>
          <cx:pt idx="6616">8</cx:pt>
          <cx:pt idx="6617">8</cx:pt>
          <cx:pt idx="6618">8</cx:pt>
          <cx:pt idx="6619">122</cx:pt>
          <cx:pt idx="6620">8</cx:pt>
          <cx:pt idx="6621">8</cx:pt>
          <cx:pt idx="6622">16</cx:pt>
          <cx:pt idx="6623">66</cx:pt>
          <cx:pt idx="6624">165</cx:pt>
          <cx:pt idx="6625">2</cx:pt>
          <cx:pt idx="6626">8</cx:pt>
          <cx:pt idx="6627">10</cx:pt>
          <cx:pt idx="6628">6</cx:pt>
          <cx:pt idx="6629">16</cx:pt>
          <cx:pt idx="6630">8</cx:pt>
          <cx:pt idx="6631">14</cx:pt>
          <cx:pt idx="6632">32</cx:pt>
          <cx:pt idx="6633">5</cx:pt>
          <cx:pt idx="6634">112</cx:pt>
          <cx:pt idx="6635">8</cx:pt>
          <cx:pt idx="6636">8</cx:pt>
          <cx:pt idx="6637">3</cx:pt>
          <cx:pt idx="6638">8</cx:pt>
          <cx:pt idx="6639">4</cx:pt>
          <cx:pt idx="6640">5</cx:pt>
          <cx:pt idx="6641">6</cx:pt>
          <cx:pt idx="6642">8</cx:pt>
          <cx:pt idx="6643">5</cx:pt>
          <cx:pt idx="6644">11</cx:pt>
          <cx:pt idx="6645">28</cx:pt>
          <cx:pt idx="6646">5</cx:pt>
          <cx:pt idx="6647">22</cx:pt>
          <cx:pt idx="6648">7</cx:pt>
          <cx:pt idx="6649">30</cx:pt>
          <cx:pt idx="6650">13</cx:pt>
          <cx:pt idx="6651">31</cx:pt>
          <cx:pt idx="6652">4</cx:pt>
          <cx:pt idx="6653">37</cx:pt>
          <cx:pt idx="6654">6</cx:pt>
          <cx:pt idx="6655">3</cx:pt>
          <cx:pt idx="6656">12</cx:pt>
          <cx:pt idx="6657">8</cx:pt>
          <cx:pt idx="6658">8</cx:pt>
          <cx:pt idx="6659">8</cx:pt>
          <cx:pt idx="6660">8</cx:pt>
          <cx:pt idx="6661">3</cx:pt>
          <cx:pt idx="6662">6</cx:pt>
          <cx:pt idx="6663">4</cx:pt>
          <cx:pt idx="6664">6</cx:pt>
          <cx:pt idx="6665">29</cx:pt>
          <cx:pt idx="6666">12</cx:pt>
          <cx:pt idx="6667">16</cx:pt>
          <cx:pt idx="6668">111</cx:pt>
          <cx:pt idx="6669">8</cx:pt>
          <cx:pt idx="6670">18</cx:pt>
          <cx:pt idx="6671">17</cx:pt>
          <cx:pt idx="6672">15</cx:pt>
          <cx:pt idx="6673">19</cx:pt>
          <cx:pt idx="6674">8</cx:pt>
          <cx:pt idx="6675">8</cx:pt>
          <cx:pt idx="6676">125</cx:pt>
          <cx:pt idx="6677">8</cx:pt>
          <cx:pt idx="6678">31</cx:pt>
          <cx:pt idx="6679">4</cx:pt>
          <cx:pt idx="6680">3</cx:pt>
          <cx:pt idx="6681">16</cx:pt>
          <cx:pt idx="6682">110</cx:pt>
          <cx:pt idx="6683">33</cx:pt>
          <cx:pt idx="6684">8</cx:pt>
          <cx:pt idx="6685">7</cx:pt>
          <cx:pt idx="6686">13</cx:pt>
          <cx:pt idx="6687">16</cx:pt>
          <cx:pt idx="6688">44</cx:pt>
          <cx:pt idx="6689">67</cx:pt>
          <cx:pt idx="6690">35</cx:pt>
          <cx:pt idx="6691">8</cx:pt>
          <cx:pt idx="6692">34</cx:pt>
          <cx:pt idx="6693">1</cx:pt>
          <cx:pt idx="6694">4</cx:pt>
          <cx:pt idx="6695">19</cx:pt>
          <cx:pt idx="6696">20</cx:pt>
          <cx:pt idx="6697">32</cx:pt>
          <cx:pt idx="6698">25</cx:pt>
          <cx:pt idx="6699">44</cx:pt>
          <cx:pt idx="6700">4</cx:pt>
          <cx:pt idx="6701">6</cx:pt>
          <cx:pt idx="6702">33</cx:pt>
          <cx:pt idx="6703">14</cx:pt>
          <cx:pt idx="6704">8</cx:pt>
          <cx:pt idx="6705">2</cx:pt>
          <cx:pt idx="6706">45</cx:pt>
          <cx:pt idx="6707">12</cx:pt>
          <cx:pt idx="6708">40</cx:pt>
          <cx:pt idx="6709">43</cx:pt>
          <cx:pt idx="6710">117</cx:pt>
          <cx:pt idx="6711">6</cx:pt>
          <cx:pt idx="6712">103</cx:pt>
          <cx:pt idx="6713">103</cx:pt>
          <cx:pt idx="6714">36</cx:pt>
          <cx:pt idx="6715">104</cx:pt>
          <cx:pt idx="6716">36</cx:pt>
          <cx:pt idx="6717">4</cx:pt>
          <cx:pt idx="6718">37</cx:pt>
          <cx:pt idx="6719">7</cx:pt>
          <cx:pt idx="6720">7</cx:pt>
          <cx:pt idx="6721">8</cx:pt>
          <cx:pt idx="6722">34</cx:pt>
          <cx:pt idx="6723">2</cx:pt>
          <cx:pt idx="6724">7</cx:pt>
          <cx:pt idx="6725">34</cx:pt>
          <cx:pt idx="6726">18</cx:pt>
          <cx:pt idx="6727">16</cx:pt>
          <cx:pt idx="6728">17</cx:pt>
          <cx:pt idx="6729">3</cx:pt>
          <cx:pt idx="6730">6</cx:pt>
          <cx:pt idx="6731">5</cx:pt>
          <cx:pt idx="6732">5</cx:pt>
          <cx:pt idx="6733">5</cx:pt>
          <cx:pt idx="6734">640</cx:pt>
          <cx:pt idx="6735">3</cx:pt>
          <cx:pt idx="6736">3</cx:pt>
          <cx:pt idx="6737">9</cx:pt>
          <cx:pt idx="6738">3</cx:pt>
          <cx:pt idx="6739">3</cx:pt>
          <cx:pt idx="6740">5</cx:pt>
          <cx:pt idx="6741">3</cx:pt>
          <cx:pt idx="6742">4</cx:pt>
          <cx:pt idx="6743">3</cx:pt>
          <cx:pt idx="6744">33</cx:pt>
          <cx:pt idx="6745">6</cx:pt>
          <cx:pt idx="6746">4</cx:pt>
          <cx:pt idx="6747">6</cx:pt>
          <cx:pt idx="6748">4</cx:pt>
          <cx:pt idx="6749">18</cx:pt>
          <cx:pt idx="6750">133</cx:pt>
          <cx:pt idx="6751">11</cx:pt>
          <cx:pt idx="6752">48</cx:pt>
          <cx:pt idx="6753">10</cx:pt>
          <cx:pt idx="6754">59</cx:pt>
          <cx:pt idx="6755">5</cx:pt>
          <cx:pt idx="6756">6</cx:pt>
          <cx:pt idx="6757">1</cx:pt>
          <cx:pt idx="6758">4</cx:pt>
          <cx:pt idx="6759">16</cx:pt>
          <cx:pt idx="6760">3</cx:pt>
          <cx:pt idx="6761">3</cx:pt>
          <cx:pt idx="6762">9</cx:pt>
          <cx:pt idx="6763">8</cx:pt>
          <cx:pt idx="6764">1</cx:pt>
          <cx:pt idx="6765">8</cx:pt>
          <cx:pt idx="6766">36</cx:pt>
          <cx:pt idx="6767">63</cx:pt>
          <cx:pt idx="6768">3</cx:pt>
          <cx:pt idx="6769">11</cx:pt>
          <cx:pt idx="6770">20</cx:pt>
          <cx:pt idx="6771">4</cx:pt>
          <cx:pt idx="6772">4</cx:pt>
          <cx:pt idx="6773">8</cx:pt>
          <cx:pt idx="6774">25</cx:pt>
          <cx:pt idx="6775">5</cx:pt>
          <cx:pt idx="6776">11</cx:pt>
          <cx:pt idx="6777">18</cx:pt>
          <cx:pt idx="6778">4</cx:pt>
          <cx:pt idx="6779">8</cx:pt>
          <cx:pt idx="6780">4</cx:pt>
          <cx:pt idx="6781">17</cx:pt>
          <cx:pt idx="6782">6</cx:pt>
          <cx:pt idx="6783">8</cx:pt>
          <cx:pt idx="6784">26</cx:pt>
          <cx:pt idx="6785">43</cx:pt>
          <cx:pt idx="6786">50</cx:pt>
          <cx:pt idx="6787">8</cx:pt>
          <cx:pt idx="6788">2</cx:pt>
          <cx:pt idx="6789">21</cx:pt>
          <cx:pt idx="6790">59</cx:pt>
          <cx:pt idx="6791">10</cx:pt>
          <cx:pt idx="6792">130</cx:pt>
          <cx:pt idx="6793">18</cx:pt>
          <cx:pt idx="6794">8</cx:pt>
          <cx:pt idx="6795">5</cx:pt>
          <cx:pt idx="6796">5</cx:pt>
          <cx:pt idx="6797">5</cx:pt>
          <cx:pt idx="6798">5</cx:pt>
          <cx:pt idx="6799">89</cx:pt>
          <cx:pt idx="6800">14</cx:pt>
          <cx:pt idx="6801">4</cx:pt>
          <cx:pt idx="6802">17</cx:pt>
          <cx:pt idx="6803">13</cx:pt>
          <cx:pt idx="6804">8</cx:pt>
          <cx:pt idx="6805">32</cx:pt>
          <cx:pt idx="6806">18</cx:pt>
          <cx:pt idx="6807">16</cx:pt>
          <cx:pt idx="6808">26</cx:pt>
          <cx:pt idx="6809">3</cx:pt>
          <cx:pt idx="6810">27</cx:pt>
          <cx:pt idx="6811">39</cx:pt>
          <cx:pt idx="6812">19</cx:pt>
          <cx:pt idx="6813">57</cx:pt>
          <cx:pt idx="6814">8</cx:pt>
          <cx:pt idx="6815">9</cx:pt>
          <cx:pt idx="6816">15</cx:pt>
          <cx:pt idx="6817">15</cx:pt>
          <cx:pt idx="6818">15</cx:pt>
          <cx:pt idx="6819">1</cx:pt>
          <cx:pt idx="6820">8</cx:pt>
          <cx:pt idx="6821">7</cx:pt>
          <cx:pt idx="6822">98</cx:pt>
          <cx:pt idx="6823">5</cx:pt>
          <cx:pt idx="6824">35</cx:pt>
          <cx:pt idx="6825">64</cx:pt>
          <cx:pt idx="6826">8</cx:pt>
          <cx:pt idx="6827">14</cx:pt>
          <cx:pt idx="6828">7</cx:pt>
          <cx:pt idx="6829">14</cx:pt>
          <cx:pt idx="6830">8</cx:pt>
          <cx:pt idx="6831">15</cx:pt>
          <cx:pt idx="6832">7</cx:pt>
          <cx:pt idx="6833">17</cx:pt>
          <cx:pt idx="6834">33</cx:pt>
          <cx:pt idx="6835">4</cx:pt>
          <cx:pt idx="6836">17</cx:pt>
          <cx:pt idx="6837">14</cx:pt>
          <cx:pt idx="6838">18</cx:pt>
          <cx:pt idx="6839">8</cx:pt>
          <cx:pt idx="6840">19</cx:pt>
          <cx:pt idx="6841">3</cx:pt>
          <cx:pt idx="6842">6</cx:pt>
          <cx:pt idx="6843">2</cx:pt>
          <cx:pt idx="6844">35</cx:pt>
          <cx:pt idx="6845">19</cx:pt>
          <cx:pt idx="6846">19</cx:pt>
          <cx:pt idx="6847">36</cx:pt>
          <cx:pt idx="6848">36</cx:pt>
          <cx:pt idx="6849">3</cx:pt>
          <cx:pt idx="6850">3</cx:pt>
          <cx:pt idx="6851">8</cx:pt>
          <cx:pt idx="6852">32</cx:pt>
          <cx:pt idx="6853">8</cx:pt>
          <cx:pt idx="6854">8</cx:pt>
          <cx:pt idx="6855">35</cx:pt>
          <cx:pt idx="6856">34</cx:pt>
          <cx:pt idx="6857">8</cx:pt>
          <cx:pt idx="6858">8</cx:pt>
          <cx:pt idx="6859">21</cx:pt>
          <cx:pt idx="6860">11</cx:pt>
          <cx:pt idx="6861">18</cx:pt>
          <cx:pt idx="6862">8</cx:pt>
          <cx:pt idx="6863">8</cx:pt>
          <cx:pt idx="6864">8</cx:pt>
          <cx:pt idx="6865">8</cx:pt>
          <cx:pt idx="6866">8</cx:pt>
          <cx:pt idx="6867">12</cx:pt>
          <cx:pt idx="6868">8</cx:pt>
          <cx:pt idx="6869">15</cx:pt>
          <cx:pt idx="6870">8</cx:pt>
          <cx:pt idx="6871">36</cx:pt>
          <cx:pt idx="6872">8</cx:pt>
          <cx:pt idx="6873">29</cx:pt>
          <cx:pt idx="6874">10</cx:pt>
          <cx:pt idx="6875">35</cx:pt>
          <cx:pt idx="6876">6</cx:pt>
          <cx:pt idx="6877">28</cx:pt>
          <cx:pt idx="6878">47</cx:pt>
          <cx:pt idx="6879">48</cx:pt>
          <cx:pt idx="6880">97</cx:pt>
          <cx:pt idx="6881">105</cx:pt>
          <cx:pt idx="6882">8</cx:pt>
          <cx:pt idx="6883">16</cx:pt>
          <cx:pt idx="6884">9</cx:pt>
          <cx:pt idx="6885">14</cx:pt>
          <cx:pt idx="6886">17</cx:pt>
          <cx:pt idx="6887">8</cx:pt>
          <cx:pt idx="6888">356</cx:pt>
          <cx:pt idx="6889">8</cx:pt>
          <cx:pt idx="6890">8</cx:pt>
          <cx:pt idx="6891">8</cx:pt>
          <cx:pt idx="6892">10</cx:pt>
          <cx:pt idx="6893">23</cx:pt>
          <cx:pt idx="6894">4</cx:pt>
          <cx:pt idx="6895">8</cx:pt>
          <cx:pt idx="6896">9</cx:pt>
          <cx:pt idx="6897">10</cx:pt>
          <cx:pt idx="6898">9</cx:pt>
          <cx:pt idx="6899">17</cx:pt>
          <cx:pt idx="6900">62</cx:pt>
          <cx:pt idx="6901">8</cx:pt>
          <cx:pt idx="6902">6</cx:pt>
          <cx:pt idx="6903">5</cx:pt>
          <cx:pt idx="6904">49</cx:pt>
          <cx:pt idx="6905">25</cx:pt>
          <cx:pt idx="6906">13</cx:pt>
          <cx:pt idx="6907">2</cx:pt>
          <cx:pt idx="6908">3</cx:pt>
          <cx:pt idx="6909">8</cx:pt>
          <cx:pt idx="6910">17</cx:pt>
          <cx:pt idx="6911">4</cx:pt>
          <cx:pt idx="6912">49</cx:pt>
          <cx:pt idx="6913">36</cx:pt>
          <cx:pt idx="6914">9</cx:pt>
          <cx:pt idx="6915">36</cx:pt>
          <cx:pt idx="6916">144</cx:pt>
          <cx:pt idx="6917">70</cx:pt>
          <cx:pt idx="6918">5</cx:pt>
          <cx:pt idx="6919">10</cx:pt>
          <cx:pt idx="6920">17</cx:pt>
          <cx:pt idx="6921">2</cx:pt>
          <cx:pt idx="6922">60</cx:pt>
          <cx:pt idx="6923">19</cx:pt>
          <cx:pt idx="6924">7</cx:pt>
          <cx:pt idx="6925">36</cx:pt>
          <cx:pt idx="6926">9</cx:pt>
          <cx:pt idx="6927">6</cx:pt>
          <cx:pt idx="6928">3</cx:pt>
          <cx:pt idx="6929">3</cx:pt>
          <cx:pt idx="6930">8</cx:pt>
          <cx:pt idx="6931">401</cx:pt>
          <cx:pt idx="6932">166</cx:pt>
          <cx:pt idx="6933">186</cx:pt>
          <cx:pt idx="6934">185</cx:pt>
          <cx:pt idx="6935">182</cx:pt>
          <cx:pt idx="6936">18</cx:pt>
          <cx:pt idx="6937">130</cx:pt>
          <cx:pt idx="6938">67</cx:pt>
          <cx:pt idx="6939">4</cx:pt>
          <cx:pt idx="6940">8</cx:pt>
          <cx:pt idx="6941">24</cx:pt>
          <cx:pt idx="6942">5</cx:pt>
          <cx:pt idx="6943">3</cx:pt>
          <cx:pt idx="6944">7</cx:pt>
          <cx:pt idx="6945">171</cx:pt>
          <cx:pt idx="6946">7</cx:pt>
          <cx:pt idx="6947">14</cx:pt>
          <cx:pt idx="6948">4</cx:pt>
          <cx:pt idx="6949">3</cx:pt>
          <cx:pt idx="6950">4</cx:pt>
          <cx:pt idx="6951">49</cx:pt>
          <cx:pt idx="6952">10</cx:pt>
          <cx:pt idx="6953">23</cx:pt>
          <cx:pt idx="6954">3</cx:pt>
          <cx:pt idx="6955">6</cx:pt>
          <cx:pt idx="6956">8</cx:pt>
          <cx:pt idx="6957">8</cx:pt>
          <cx:pt idx="6958">3</cx:pt>
          <cx:pt idx="6959">3</cx:pt>
          <cx:pt idx="6960">2</cx:pt>
          <cx:pt idx="6961">4</cx:pt>
          <cx:pt idx="6962">21</cx:pt>
          <cx:pt idx="6963">1</cx:pt>
          <cx:pt idx="6964">15</cx:pt>
          <cx:pt idx="6965">10</cx:pt>
          <cx:pt idx="6966">8</cx:pt>
          <cx:pt idx="6967">4</cx:pt>
          <cx:pt idx="6968">21</cx:pt>
          <cx:pt idx="6969">3</cx:pt>
          <cx:pt idx="6970">7</cx:pt>
          <cx:pt idx="6971">3</cx:pt>
          <cx:pt idx="6972">48</cx:pt>
          <cx:pt idx="6973">5</cx:pt>
          <cx:pt idx="6974">32</cx:pt>
          <cx:pt idx="6975">5</cx:pt>
          <cx:pt idx="6976">23</cx:pt>
          <cx:pt idx="6977">56</cx:pt>
          <cx:pt idx="6978">5</cx:pt>
          <cx:pt idx="6979">5</cx:pt>
          <cx:pt idx="6980">13</cx:pt>
          <cx:pt idx="6981">37</cx:pt>
          <cx:pt idx="6982">4</cx:pt>
          <cx:pt idx="6983">10</cx:pt>
          <cx:pt idx="6984">15</cx:pt>
          <cx:pt idx="6985">4</cx:pt>
          <cx:pt idx="6986">3</cx:pt>
          <cx:pt idx="6987">10</cx:pt>
          <cx:pt idx="6988">30</cx:pt>
          <cx:pt idx="6989">10</cx:pt>
          <cx:pt idx="6990">3</cx:pt>
          <cx:pt idx="6991">15</cx:pt>
          <cx:pt idx="6992">5</cx:pt>
          <cx:pt idx="6993">6</cx:pt>
          <cx:pt idx="6994">7</cx:pt>
          <cx:pt idx="6995">26</cx:pt>
          <cx:pt idx="6996">15</cx:pt>
          <cx:pt idx="6997">13</cx:pt>
          <cx:pt idx="6998">7</cx:pt>
          <cx:pt idx="6999">66</cx:pt>
          <cx:pt idx="7000">8</cx:pt>
          <cx:pt idx="7001">8</cx:pt>
          <cx:pt idx="7002">13</cx:pt>
          <cx:pt idx="7003">3</cx:pt>
          <cx:pt idx="7004">44</cx:pt>
          <cx:pt idx="7005">32</cx:pt>
          <cx:pt idx="7006">7</cx:pt>
          <cx:pt idx="7007">53</cx:pt>
          <cx:pt idx="7008">22</cx:pt>
          <cx:pt idx="7009">35</cx:pt>
          <cx:pt idx="7010">29</cx:pt>
          <cx:pt idx="7011">14</cx:pt>
          <cx:pt idx="7012">39</cx:pt>
          <cx:pt idx="7013">8</cx:pt>
          <cx:pt idx="7014">8</cx:pt>
          <cx:pt idx="7015">35</cx:pt>
          <cx:pt idx="7016">13</cx:pt>
          <cx:pt idx="7017">16</cx:pt>
          <cx:pt idx="7018">6</cx:pt>
          <cx:pt idx="7019">38</cx:pt>
          <cx:pt idx="7020">12</cx:pt>
          <cx:pt idx="7021">16</cx:pt>
          <cx:pt idx="7022">124</cx:pt>
          <cx:pt idx="7023">65</cx:pt>
          <cx:pt idx="7024">31</cx:pt>
          <cx:pt idx="7025">41</cx:pt>
          <cx:pt idx="7026">54</cx:pt>
          <cx:pt idx="7027">54</cx:pt>
          <cx:pt idx="7028">10</cx:pt>
          <cx:pt idx="7029">24</cx:pt>
          <cx:pt idx="7030">24</cx:pt>
          <cx:pt idx="7031">19</cx:pt>
          <cx:pt idx="7032">9</cx:pt>
          <cx:pt idx="7033">6</cx:pt>
          <cx:pt idx="7034">2</cx:pt>
          <cx:pt idx="7035">3</cx:pt>
          <cx:pt idx="7036">17</cx:pt>
          <cx:pt idx="7037">6</cx:pt>
          <cx:pt idx="7038">146</cx:pt>
          <cx:pt idx="7039">29</cx:pt>
          <cx:pt idx="7040">17</cx:pt>
          <cx:pt idx="7041">8</cx:pt>
          <cx:pt idx="7042">34</cx:pt>
          <cx:pt idx="7043">28</cx:pt>
          <cx:pt idx="7044">12</cx:pt>
          <cx:pt idx="7045">4</cx:pt>
          <cx:pt idx="7046">5</cx:pt>
          <cx:pt idx="7047">6</cx:pt>
          <cx:pt idx="7048">7</cx:pt>
          <cx:pt idx="7049">12</cx:pt>
          <cx:pt idx="7050">6</cx:pt>
          <cx:pt idx="7051">22</cx:pt>
          <cx:pt idx="7052">9</cx:pt>
          <cx:pt idx="7053">8</cx:pt>
          <cx:pt idx="7054">7</cx:pt>
          <cx:pt idx="7055">6</cx:pt>
          <cx:pt idx="7056">14</cx:pt>
          <cx:pt idx="7057">19</cx:pt>
          <cx:pt idx="7058">3</cx:pt>
          <cx:pt idx="7059">8</cx:pt>
          <cx:pt idx="7060">33</cx:pt>
          <cx:pt idx="7061">7</cx:pt>
          <cx:pt idx="7062">9</cx:pt>
          <cx:pt idx="7063">10</cx:pt>
          <cx:pt idx="7064">7</cx:pt>
          <cx:pt idx="7065">40</cx:pt>
          <cx:pt idx="7066">7</cx:pt>
          <cx:pt idx="7067">46</cx:pt>
          <cx:pt idx="7068">18</cx:pt>
          <cx:pt idx="7069">3</cx:pt>
          <cx:pt idx="7070">53</cx:pt>
          <cx:pt idx="7071">20</cx:pt>
          <cx:pt idx="7072">3</cx:pt>
          <cx:pt idx="7073">40</cx:pt>
          <cx:pt idx="7074">8</cx:pt>
          <cx:pt idx="7075">5</cx:pt>
          <cx:pt idx="7076">8</cx:pt>
          <cx:pt idx="7077">8</cx:pt>
          <cx:pt idx="7078">25</cx:pt>
          <cx:pt idx="7079">19</cx:pt>
          <cx:pt idx="7080">5</cx:pt>
          <cx:pt idx="7081">141</cx:pt>
          <cx:pt idx="7082">125</cx:pt>
          <cx:pt idx="7083">185</cx:pt>
          <cx:pt idx="7084">5</cx:pt>
          <cx:pt idx="7085">20</cx:pt>
          <cx:pt idx="7086">13</cx:pt>
          <cx:pt idx="7087">5</cx:pt>
          <cx:pt idx="7088">20</cx:pt>
          <cx:pt idx="7089">4</cx:pt>
          <cx:pt idx="7090">4</cx:pt>
          <cx:pt idx="7091">11</cx:pt>
          <cx:pt idx="7092">2</cx:pt>
          <cx:pt idx="7093">14</cx:pt>
          <cx:pt idx="7094">17</cx:pt>
          <cx:pt idx="7095">9</cx:pt>
          <cx:pt idx="7096">3</cx:pt>
          <cx:pt idx="7097">14</cx:pt>
          <cx:pt idx="7098">10</cx:pt>
          <cx:pt idx="7099">64</cx:pt>
          <cx:pt idx="7100">15</cx:pt>
          <cx:pt idx="7101">20</cx:pt>
          <cx:pt idx="7102">51</cx:pt>
          <cx:pt idx="7103">11</cx:pt>
          <cx:pt idx="7104">30</cx:pt>
          <cx:pt idx="7105">13</cx:pt>
          <cx:pt idx="7106">25</cx:pt>
          <cx:pt idx="7107">17</cx:pt>
          <cx:pt idx="7108">15</cx:pt>
          <cx:pt idx="7109">9</cx:pt>
          <cx:pt idx="7110">40</cx:pt>
          <cx:pt idx="7111">128</cx:pt>
          <cx:pt idx="7112">84</cx:pt>
          <cx:pt idx="7113">8</cx:pt>
          <cx:pt idx="7114">8</cx:pt>
          <cx:pt idx="7115">16</cx:pt>
          <cx:pt idx="7116">8</cx:pt>
          <cx:pt idx="7117">20</cx:pt>
          <cx:pt idx="7118">11</cx:pt>
          <cx:pt idx="7119">11</cx:pt>
          <cx:pt idx="7120">6</cx:pt>
          <cx:pt idx="7121">6</cx:pt>
          <cx:pt idx="7122">7</cx:pt>
          <cx:pt idx="7123">26</cx:pt>
          <cx:pt idx="7124">30</cx:pt>
          <cx:pt idx="7125">41</cx:pt>
          <cx:pt idx="7126">5</cx:pt>
          <cx:pt idx="7127">33</cx:pt>
          <cx:pt idx="7128">8</cx:pt>
          <cx:pt idx="7129">31</cx:pt>
          <cx:pt idx="7130">22</cx:pt>
          <cx:pt idx="7131">1</cx:pt>
          <cx:pt idx="7132">1</cx:pt>
          <cx:pt idx="7133">8</cx:pt>
          <cx:pt idx="7134">9</cx:pt>
          <cx:pt idx="7135">2</cx:pt>
          <cx:pt idx="7136">5</cx:pt>
          <cx:pt idx="7137">7</cx:pt>
          <cx:pt idx="7138">6</cx:pt>
          <cx:pt idx="7139">7</cx:pt>
          <cx:pt idx="7140">24</cx:pt>
          <cx:pt idx="7141">16</cx:pt>
          <cx:pt idx="7142">13</cx:pt>
          <cx:pt idx="7143">40</cx:pt>
          <cx:pt idx="7144">5</cx:pt>
          <cx:pt idx="7145">8</cx:pt>
          <cx:pt idx="7146">27</cx:pt>
          <cx:pt idx="7147">41</cx:pt>
          <cx:pt idx="7148">9</cx:pt>
          <cx:pt idx="7149">16</cx:pt>
          <cx:pt idx="7150">11</cx:pt>
          <cx:pt idx="7151">80</cx:pt>
          <cx:pt idx="7152">41</cx:pt>
          <cx:pt idx="7153">4</cx:pt>
          <cx:pt idx="7154">165</cx:pt>
          <cx:pt idx="7155">4</cx:pt>
          <cx:pt idx="7156">35</cx:pt>
          <cx:pt idx="7157">10</cx:pt>
          <cx:pt idx="7158">24</cx:pt>
          <cx:pt idx="7159">26</cx:pt>
          <cx:pt idx="7160">48</cx:pt>
          <cx:pt idx="7161">58</cx:pt>
          <cx:pt idx="7162">8</cx:pt>
          <cx:pt idx="7163">457</cx:pt>
          <cx:pt idx="7164">8</cx:pt>
          <cx:pt idx="7165">52</cx:pt>
          <cx:pt idx="7166">12</cx:pt>
          <cx:pt idx="7167">64</cx:pt>
          <cx:pt idx="7168">51</cx:pt>
          <cx:pt idx="7169">1</cx:pt>
          <cx:pt idx="7170">3</cx:pt>
          <cx:pt idx="7171">41</cx:pt>
          <cx:pt idx="7172">3</cx:pt>
          <cx:pt idx="7173">6</cx:pt>
          <cx:pt idx="7174">64</cx:pt>
          <cx:pt idx="7175">40</cx:pt>
          <cx:pt idx="7176">8</cx:pt>
          <cx:pt idx="7177">2</cx:pt>
          <cx:pt idx="7178">19</cx:pt>
          <cx:pt idx="7179">12</cx:pt>
          <cx:pt idx="7180">7</cx:pt>
          <cx:pt idx="7181">16</cx:pt>
          <cx:pt idx="7182">18</cx:pt>
          <cx:pt idx="7183">16</cx:pt>
          <cx:pt idx="7184">5</cx:pt>
          <cx:pt idx="7185">42</cx:pt>
          <cx:pt idx="7186">5</cx:pt>
          <cx:pt idx="7187">26</cx:pt>
          <cx:pt idx="7188">59</cx:pt>
          <cx:pt idx="7189">2</cx:pt>
          <cx:pt idx="7190">4</cx:pt>
          <cx:pt idx="7191">6</cx:pt>
          <cx:pt idx="7192">4</cx:pt>
          <cx:pt idx="7193">8</cx:pt>
          <cx:pt idx="7194">8</cx:pt>
          <cx:pt idx="7195">8</cx:pt>
          <cx:pt idx="7196">8</cx:pt>
          <cx:pt idx="7197">4</cx:pt>
          <cx:pt idx="7198">5</cx:pt>
          <cx:pt idx="7199">19</cx:pt>
          <cx:pt idx="7200">6</cx:pt>
          <cx:pt idx="7201">4</cx:pt>
          <cx:pt idx="7202">29</cx:pt>
          <cx:pt idx="7203">2</cx:pt>
          <cx:pt idx="7204">21</cx:pt>
          <cx:pt idx="7205">8</cx:pt>
          <cx:pt idx="7206">8</cx:pt>
          <cx:pt idx="7207">46</cx:pt>
          <cx:pt idx="7208">10</cx:pt>
          <cx:pt idx="7209">2</cx:pt>
          <cx:pt idx="7210">4</cx:pt>
          <cx:pt idx="7211">12</cx:pt>
          <cx:pt idx="7212">43</cx:pt>
          <cx:pt idx="7213">31</cx:pt>
          <cx:pt idx="7214">38</cx:pt>
          <cx:pt idx="7215">4</cx:pt>
          <cx:pt idx="7216">22</cx:pt>
          <cx:pt idx="7217">28</cx:pt>
          <cx:pt idx="7218">4</cx:pt>
          <cx:pt idx="7219">7</cx:pt>
          <cx:pt idx="7220">14</cx:pt>
          <cx:pt idx="7221">3</cx:pt>
          <cx:pt idx="7222">2</cx:pt>
          <cx:pt idx="7223">11</cx:pt>
          <cx:pt idx="7224">17</cx:pt>
          <cx:pt idx="7225">5</cx:pt>
          <cx:pt idx="7226">5</cx:pt>
          <cx:pt idx="7227">5</cx:pt>
          <cx:pt idx="7228">8</cx:pt>
          <cx:pt idx="7229">23</cx:pt>
          <cx:pt idx="7230">8</cx:pt>
          <cx:pt idx="7231">11</cx:pt>
          <cx:pt idx="7232">29</cx:pt>
          <cx:pt idx="7233">9</cx:pt>
          <cx:pt idx="7234">31</cx:pt>
          <cx:pt idx="7235">8</cx:pt>
          <cx:pt idx="7236">26</cx:pt>
          <cx:pt idx="7237">2</cx:pt>
          <cx:pt idx="7238">4</cx:pt>
          <cx:pt idx="7239">17</cx:pt>
          <cx:pt idx="7240">21</cx:pt>
          <cx:pt idx="7241">8</cx:pt>
          <cx:pt idx="7242">9</cx:pt>
          <cx:pt idx="7243">10</cx:pt>
          <cx:pt idx="7244">8</cx:pt>
          <cx:pt idx="7245">3</cx:pt>
          <cx:pt idx="7246">6</cx:pt>
          <cx:pt idx="7247">6</cx:pt>
          <cx:pt idx="7248">32</cx:pt>
          <cx:pt idx="7249">4</cx:pt>
          <cx:pt idx="7250">4</cx:pt>
          <cx:pt idx="7251">12</cx:pt>
          <cx:pt idx="7252">34</cx:pt>
          <cx:pt idx="7253">6</cx:pt>
          <cx:pt idx="7254">23</cx:pt>
          <cx:pt idx="7255">14</cx:pt>
          <cx:pt idx="7256">16</cx:pt>
          <cx:pt idx="7257">11</cx:pt>
          <cx:pt idx="7258">3</cx:pt>
          <cx:pt idx="7259">19</cx:pt>
          <cx:pt idx="7260">22</cx:pt>
          <cx:pt idx="7261">8</cx:pt>
          <cx:pt idx="7262">15</cx:pt>
          <cx:pt idx="7263">29</cx:pt>
          <cx:pt idx="7264">4</cx:pt>
          <cx:pt idx="7265">34</cx:pt>
          <cx:pt idx="7266">6</cx:pt>
          <cx:pt idx="7267">63</cx:pt>
          <cx:pt idx="7268">8</cx:pt>
          <cx:pt idx="7269">6</cx:pt>
          <cx:pt idx="7270">12</cx:pt>
          <cx:pt idx="7271">7</cx:pt>
          <cx:pt idx="7272">20</cx:pt>
          <cx:pt idx="7273">31</cx:pt>
          <cx:pt idx="7274">2</cx:pt>
          <cx:pt idx="7275">15</cx:pt>
          <cx:pt idx="7276">3</cx:pt>
          <cx:pt idx="7277">77</cx:pt>
          <cx:pt idx="7278">15</cx:pt>
          <cx:pt idx="7279">17</cx:pt>
          <cx:pt idx="7280">21</cx:pt>
          <cx:pt idx="7281">13</cx:pt>
          <cx:pt idx="7282">31</cx:pt>
          <cx:pt idx="7283">11</cx:pt>
          <cx:pt idx="7284">14</cx:pt>
          <cx:pt idx="7285">78</cx:pt>
          <cx:pt idx="7286">11</cx:pt>
          <cx:pt idx="7287">28</cx:pt>
          <cx:pt idx="7288">23</cx:pt>
          <cx:pt idx="7289">27</cx:pt>
          <cx:pt idx="7290">26</cx:pt>
          <cx:pt idx="7291">8</cx:pt>
          <cx:pt idx="7292">7</cx:pt>
          <cx:pt idx="7293">128</cx:pt>
          <cx:pt idx="7294">40</cx:pt>
          <cx:pt idx="7295">8</cx:pt>
          <cx:pt idx="7296">21</cx:pt>
          <cx:pt idx="7297">73</cx:pt>
          <cx:pt idx="7298">4</cx:pt>
          <cx:pt idx="7299">5</cx:pt>
          <cx:pt idx="7300">14</cx:pt>
          <cx:pt idx="7301">13</cx:pt>
          <cx:pt idx="7302">1</cx:pt>
          <cx:pt idx="7303">6</cx:pt>
          <cx:pt idx="7304">10</cx:pt>
          <cx:pt idx="7305">14</cx:pt>
          <cx:pt idx="7306">15</cx:pt>
          <cx:pt idx="7307">1</cx:pt>
          <cx:pt idx="7308">15</cx:pt>
          <cx:pt idx="7309">0</cx:pt>
          <cx:pt idx="7310">16</cx:pt>
          <cx:pt idx="7311">108</cx:pt>
          <cx:pt idx="7312">2</cx:pt>
          <cx:pt idx="7313">3</cx:pt>
          <cx:pt idx="7314">0</cx:pt>
          <cx:pt idx="7315">3</cx:pt>
          <cx:pt idx="7316">1</cx:pt>
          <cx:pt idx="7317">0</cx:pt>
          <cx:pt idx="7318">11</cx:pt>
          <cx:pt idx="7319">5</cx:pt>
          <cx:pt idx="7320">7</cx:pt>
          <cx:pt idx="7321">8</cx:pt>
          <cx:pt idx="7322">27</cx:pt>
          <cx:pt idx="7323">34</cx:pt>
          <cx:pt idx="7324">25</cx:pt>
          <cx:pt idx="7325">14</cx:pt>
          <cx:pt idx="7326">9</cx:pt>
          <cx:pt idx="7327">109</cx:pt>
          <cx:pt idx="7328">9</cx:pt>
          <cx:pt idx="7329">33</cx:pt>
          <cx:pt idx="7330">8</cx:pt>
          <cx:pt idx="7331">522</cx:pt>
          <cx:pt idx="7332">20</cx:pt>
          <cx:pt idx="7333">5</cx:pt>
          <cx:pt idx="7334">4</cx:pt>
          <cx:pt idx="7335">4</cx:pt>
          <cx:pt idx="7336">4</cx:pt>
          <cx:pt idx="7337">4</cx:pt>
          <cx:pt idx="7338">594</cx:pt>
          <cx:pt idx="7339">108</cx:pt>
          <cx:pt idx="7340">4</cx:pt>
          <cx:pt idx="7341">16</cx:pt>
          <cx:pt idx="7342">38</cx:pt>
          <cx:pt idx="7343">5</cx:pt>
          <cx:pt idx="7344">36</cx:pt>
          <cx:pt idx="7345">1604</cx:pt>
          <cx:pt idx="7346">7</cx:pt>
          <cx:pt idx="7347">19</cx:pt>
          <cx:pt idx="7348">72</cx:pt>
          <cx:pt idx="7349">38</cx:pt>
          <cx:pt idx="7350">13</cx:pt>
          <cx:pt idx="7351">184</cx:pt>
          <cx:pt idx="7352">81</cx:pt>
          <cx:pt idx="7353">8</cx:pt>
          <cx:pt idx="7354">82</cx:pt>
          <cx:pt idx="7355">83</cx:pt>
          <cx:pt idx="7356">131</cx:pt>
          <cx:pt idx="7357">5</cx:pt>
          <cx:pt idx="7358">4</cx:pt>
          <cx:pt idx="7359">10</cx:pt>
          <cx:pt idx="7360">3</cx:pt>
          <cx:pt idx="7361">52</cx:pt>
          <cx:pt idx="7362">108</cx:pt>
          <cx:pt idx="7363">3</cx:pt>
          <cx:pt idx="7364">4</cx:pt>
          <cx:pt idx="7365">155</cx:pt>
          <cx:pt idx="7366">18</cx:pt>
          <cx:pt idx="7367">4</cx:pt>
          <cx:pt idx="7368">79</cx:pt>
          <cx:pt idx="7369">109</cx:pt>
          <cx:pt idx="7370">2</cx:pt>
          <cx:pt idx="7371">65</cx:pt>
          <cx:pt idx="7372">35</cx:pt>
          <cx:pt idx="7373">22</cx:pt>
          <cx:pt idx="7374">146</cx:pt>
          <cx:pt idx="7375">35</cx:pt>
          <cx:pt idx="7376">81</cx:pt>
          <cx:pt idx="7377">4</cx:pt>
          <cx:pt idx="7378">2</cx:pt>
          <cx:pt idx="7379">5</cx:pt>
          <cx:pt idx="7380">4</cx:pt>
          <cx:pt idx="7381">7</cx:pt>
          <cx:pt idx="7382">30</cx:pt>
          <cx:pt idx="7383">109</cx:pt>
          <cx:pt idx="7384">14</cx:pt>
          <cx:pt idx="7385">8</cx:pt>
          <cx:pt idx="7386">37</cx:pt>
          <cx:pt idx="7387">12</cx:pt>
          <cx:pt idx="7388">62</cx:pt>
          <cx:pt idx="7389">5</cx:pt>
          <cx:pt idx="7390">2</cx:pt>
          <cx:pt idx="7391">2</cx:pt>
          <cx:pt idx="7392">4</cx:pt>
          <cx:pt idx="7393">17</cx:pt>
          <cx:pt idx="7394">4</cx:pt>
          <cx:pt idx="7395">9</cx:pt>
          <cx:pt idx="7396">41</cx:pt>
          <cx:pt idx="7397">2</cx:pt>
          <cx:pt idx="7398">36</cx:pt>
          <cx:pt idx="7399">4</cx:pt>
          <cx:pt idx="7400">5</cx:pt>
          <cx:pt idx="7401">29</cx:pt>
          <cx:pt idx="7402">8</cx:pt>
          <cx:pt idx="7403">5</cx:pt>
          <cx:pt idx="7404">12</cx:pt>
          <cx:pt idx="7405">39</cx:pt>
          <cx:pt idx="7406">12</cx:pt>
          <cx:pt idx="7407">2</cx:pt>
          <cx:pt idx="7408">30</cx:pt>
          <cx:pt idx="7409">8</cx:pt>
          <cx:pt idx="7410">11</cx:pt>
          <cx:pt idx="7411">39</cx:pt>
          <cx:pt idx="7412">25</cx:pt>
          <cx:pt idx="7413">6</cx:pt>
          <cx:pt idx="7414">2</cx:pt>
          <cx:pt idx="7415">86</cx:pt>
          <cx:pt idx="7416">6</cx:pt>
          <cx:pt idx="7417">53</cx:pt>
          <cx:pt idx="7418">19</cx:pt>
          <cx:pt idx="7419">8</cx:pt>
          <cx:pt idx="7420">21</cx:pt>
          <cx:pt idx="7421">81</cx:pt>
          <cx:pt idx="7422">5</cx:pt>
          <cx:pt idx="7423">22</cx:pt>
          <cx:pt idx="7424">97</cx:pt>
          <cx:pt idx="7425">4</cx:pt>
          <cx:pt idx="7426">129</cx:pt>
          <cx:pt idx="7427">4</cx:pt>
          <cx:pt idx="7428">62</cx:pt>
          <cx:pt idx="7429">26</cx:pt>
          <cx:pt idx="7430">5</cx:pt>
          <cx:pt idx="7431">16</cx:pt>
          <cx:pt idx="7432">7</cx:pt>
          <cx:pt idx="7433">278</cx:pt>
          <cx:pt idx="7434">4</cx:pt>
          <cx:pt idx="7435">45</cx:pt>
          <cx:pt idx="7436">3</cx:pt>
          <cx:pt idx="7437">6</cx:pt>
          <cx:pt idx="7438">5</cx:pt>
          <cx:pt idx="7439">11</cx:pt>
          <cx:pt idx="7440">64</cx:pt>
          <cx:pt idx="7441">132</cx:pt>
          <cx:pt idx="7442">19</cx:pt>
          <cx:pt idx="7443">19</cx:pt>
          <cx:pt idx="7444">5</cx:pt>
          <cx:pt idx="7445">5</cx:pt>
          <cx:pt idx="7446">17</cx:pt>
          <cx:pt idx="7447">26</cx:pt>
          <cx:pt idx="7448">3</cx:pt>
          <cx:pt idx="7449">146</cx:pt>
          <cx:pt idx="7450">148</cx:pt>
          <cx:pt idx="7451">15</cx:pt>
          <cx:pt idx="7452">23</cx:pt>
          <cx:pt idx="7453">1</cx:pt>
          <cx:pt idx="7454">8</cx:pt>
          <cx:pt idx="7455">8</cx:pt>
          <cx:pt idx="7456">8</cx:pt>
          <cx:pt idx="7457">4</cx:pt>
          <cx:pt idx="7458">3</cx:pt>
          <cx:pt idx="7459">4</cx:pt>
          <cx:pt idx="7460">6</cx:pt>
          <cx:pt idx="7461">11</cx:pt>
          <cx:pt idx="7462">32</cx:pt>
          <cx:pt idx="7463">24</cx:pt>
          <cx:pt idx="7464">2</cx:pt>
          <cx:pt idx="7465">37</cx:pt>
          <cx:pt idx="7466">3</cx:pt>
          <cx:pt idx="7467">4</cx:pt>
          <cx:pt idx="7468">8</cx:pt>
          <cx:pt idx="7469">12</cx:pt>
          <cx:pt idx="7470">6</cx:pt>
          <cx:pt idx="7471">33</cx:pt>
          <cx:pt idx="7472">36</cx:pt>
          <cx:pt idx="7473">51</cx:pt>
          <cx:pt idx="7474">20</cx:pt>
          <cx:pt idx="7475">25</cx:pt>
          <cx:pt idx="7476">8</cx:pt>
          <cx:pt idx="7477">51</cx:pt>
          <cx:pt idx="7478">8</cx:pt>
          <cx:pt idx="7479">34</cx:pt>
          <cx:pt idx="7480">26</cx:pt>
          <cx:pt idx="7481">35</cx:pt>
          <cx:pt idx="7482">29</cx:pt>
          <cx:pt idx="7483">24</cx:pt>
          <cx:pt idx="7484">36</cx:pt>
          <cx:pt idx="7485">29</cx:pt>
          <cx:pt idx="7486">3</cx:pt>
          <cx:pt idx="7487">5</cx:pt>
          <cx:pt idx="7488">15</cx:pt>
          <cx:pt idx="7489">15</cx:pt>
          <cx:pt idx="7490">17</cx:pt>
          <cx:pt idx="7491">46</cx:pt>
          <cx:pt idx="7492">20</cx:pt>
          <cx:pt idx="7493">4</cx:pt>
          <cx:pt idx="7494">14</cx:pt>
          <cx:pt idx="7495">5</cx:pt>
          <cx:pt idx="7496">5</cx:pt>
          <cx:pt idx="7497">17</cx:pt>
          <cx:pt idx="7498">14</cx:pt>
          <cx:pt idx="7499">72</cx:pt>
          <cx:pt idx="7500">7</cx:pt>
          <cx:pt idx="7501">4</cx:pt>
          <cx:pt idx="7502">8</cx:pt>
          <cx:pt idx="7503">21</cx:pt>
          <cx:pt idx="7504">2</cx:pt>
          <cx:pt idx="7505">10</cx:pt>
          <cx:pt idx="7506">4</cx:pt>
          <cx:pt idx="7507">3</cx:pt>
          <cx:pt idx="7508">6</cx:pt>
          <cx:pt idx="7509">4</cx:pt>
          <cx:pt idx="7510">43</cx:pt>
          <cx:pt idx="7511">19</cx:pt>
          <cx:pt idx="7512">18</cx:pt>
          <cx:pt idx="7513">16</cx:pt>
          <cx:pt idx="7514">8</cx:pt>
          <cx:pt idx="7515">29</cx:pt>
          <cx:pt idx="7516">9</cx:pt>
          <cx:pt idx="7517">2</cx:pt>
          <cx:pt idx="7518">3</cx:pt>
          <cx:pt idx="7519">7</cx:pt>
          <cx:pt idx="7520">4</cx:pt>
          <cx:pt idx="7521">4</cx:pt>
          <cx:pt idx="7522">8</cx:pt>
          <cx:pt idx="7523">6</cx:pt>
          <cx:pt idx="7524">42</cx:pt>
          <cx:pt idx="7525">22</cx:pt>
          <cx:pt idx="7526">9</cx:pt>
          <cx:pt idx="7527">23</cx:pt>
          <cx:pt idx="7528">4</cx:pt>
          <cx:pt idx="7529">6</cx:pt>
          <cx:pt idx="7530">5</cx:pt>
          <cx:pt idx="7531">88</cx:pt>
          <cx:pt idx="7532">7</cx:pt>
          <cx:pt idx="7533">31</cx:pt>
          <cx:pt idx="7534">5</cx:pt>
          <cx:pt idx="7535">8</cx:pt>
          <cx:pt idx="7536">54</cx:pt>
          <cx:pt idx="7537">9</cx:pt>
          <cx:pt idx="7538">10</cx:pt>
          <cx:pt idx="7539">24</cx:pt>
          <cx:pt idx="7540">44</cx:pt>
          <cx:pt idx="7541">10</cx:pt>
          <cx:pt idx="7542">12</cx:pt>
          <cx:pt idx="7543">9</cx:pt>
          <cx:pt idx="7544">4</cx:pt>
          <cx:pt idx="7545">13</cx:pt>
          <cx:pt idx="7546">23</cx:pt>
          <cx:pt idx="7547">4</cx:pt>
          <cx:pt idx="7548">5</cx:pt>
          <cx:pt idx="7549">79</cx:pt>
          <cx:pt idx="7550">3</cx:pt>
          <cx:pt idx="7551">3</cx:pt>
          <cx:pt idx="7552">11</cx:pt>
          <cx:pt idx="7553">219</cx:pt>
          <cx:pt idx="7554">5</cx:pt>
          <cx:pt idx="7555">5</cx:pt>
          <cx:pt idx="7556">5</cx:pt>
          <cx:pt idx="7557">5</cx:pt>
          <cx:pt idx="7558">12</cx:pt>
          <cx:pt idx="7559">6</cx:pt>
          <cx:pt idx="7560">5</cx:pt>
          <cx:pt idx="7561">7</cx:pt>
          <cx:pt idx="7562">19</cx:pt>
          <cx:pt idx="7563">8</cx:pt>
          <cx:pt idx="7564">7</cx:pt>
          <cx:pt idx="7565">16</cx:pt>
          <cx:pt idx="7566">20</cx:pt>
          <cx:pt idx="7567">8</cx:pt>
          <cx:pt idx="7568">5</cx:pt>
          <cx:pt idx="7569">37</cx:pt>
          <cx:pt idx="7570">5</cx:pt>
          <cx:pt idx="7571">7</cx:pt>
          <cx:pt idx="7572">2</cx:pt>
          <cx:pt idx="7573">7</cx:pt>
          <cx:pt idx="7574">47</cx:pt>
          <cx:pt idx="7575">8</cx:pt>
          <cx:pt idx="7576">63</cx:pt>
          <cx:pt idx="7577">7</cx:pt>
          <cx:pt idx="7578">20</cx:pt>
          <cx:pt idx="7579">16</cx:pt>
          <cx:pt idx="7580">18</cx:pt>
          <cx:pt idx="7581">1</cx:pt>
          <cx:pt idx="7582">1</cx:pt>
          <cx:pt idx="7583">16</cx:pt>
          <cx:pt idx="7584">26</cx:pt>
          <cx:pt idx="7585">49</cx:pt>
          <cx:pt idx="7586">1</cx:pt>
          <cx:pt idx="7587">46</cx:pt>
          <cx:pt idx="7588">0</cx:pt>
          <cx:pt idx="7589">25</cx:pt>
          <cx:pt idx="7590">8</cx:pt>
          <cx:pt idx="7591">8</cx:pt>
          <cx:pt idx="7592">22</cx:pt>
          <cx:pt idx="7593">9</cx:pt>
          <cx:pt idx="7594">29</cx:pt>
          <cx:pt idx="7595">8</cx:pt>
          <cx:pt idx="7596">54</cx:pt>
          <cx:pt idx="7597">18</cx:pt>
          <cx:pt idx="7598">66</cx:pt>
          <cx:pt idx="7599">8</cx:pt>
          <cx:pt idx="7600">8</cx:pt>
          <cx:pt idx="7601">8</cx:pt>
          <cx:pt idx="7602">27</cx:pt>
          <cx:pt idx="7603">26</cx:pt>
          <cx:pt idx="7604">8</cx:pt>
          <cx:pt idx="7605">8</cx:pt>
          <cx:pt idx="7606">8</cx:pt>
          <cx:pt idx="7607">8</cx:pt>
          <cx:pt idx="7608">6</cx:pt>
          <cx:pt idx="7609">8</cx:pt>
          <cx:pt idx="7610">8</cx:pt>
          <cx:pt idx="7611">8</cx:pt>
          <cx:pt idx="7612">42</cx:pt>
          <cx:pt idx="7613">8</cx:pt>
          <cx:pt idx="7614">8</cx:pt>
          <cx:pt idx="7615">8</cx:pt>
          <cx:pt idx="7616">8</cx:pt>
          <cx:pt idx="7617">8</cx:pt>
          <cx:pt idx="7618">8</cx:pt>
          <cx:pt idx="7619">8</cx:pt>
          <cx:pt idx="7620">8</cx:pt>
          <cx:pt idx="7621">8</cx:pt>
          <cx:pt idx="7622">35</cx:pt>
          <cx:pt idx="7623">8</cx:pt>
          <cx:pt idx="7624">37</cx:pt>
          <cx:pt idx="7625">24</cx:pt>
          <cx:pt idx="7626">12</cx:pt>
          <cx:pt idx="7627">8</cx:pt>
          <cx:pt idx="7628">8</cx:pt>
          <cx:pt idx="7629">8</cx:pt>
          <cx:pt idx="7630">1</cx:pt>
          <cx:pt idx="7631">145</cx:pt>
          <cx:pt idx="7632">10</cx:pt>
          <cx:pt idx="7633">111</cx:pt>
          <cx:pt idx="7634">8</cx:pt>
          <cx:pt idx="7635">8</cx:pt>
          <cx:pt idx="7636">4</cx:pt>
          <cx:pt idx="7637">41</cx:pt>
          <cx:pt idx="7638">15</cx:pt>
          <cx:pt idx="7639">43</cx:pt>
          <cx:pt idx="7640">100</cx:pt>
          <cx:pt idx="7641">6</cx:pt>
          <cx:pt idx="7642">8</cx:pt>
          <cx:pt idx="7643">68</cx:pt>
          <cx:pt idx="7644">42</cx:pt>
          <cx:pt idx="7645">17</cx:pt>
          <cx:pt idx="7646">10</cx:pt>
          <cx:pt idx="7647">970</cx:pt>
          <cx:pt idx="7648">23</cx:pt>
          <cx:pt idx="7649">5</cx:pt>
          <cx:pt idx="7650">44</cx:pt>
          <cx:pt idx="7651">52</cx:pt>
          <cx:pt idx="7652">8</cx:pt>
          <cx:pt idx="7653">64</cx:pt>
          <cx:pt idx="7654">5</cx:pt>
          <cx:pt idx="7655">2</cx:pt>
          <cx:pt idx="7656">8</cx:pt>
          <cx:pt idx="7657">4</cx:pt>
          <cx:pt idx="7658">6</cx:pt>
          <cx:pt idx="7659">39</cx:pt>
          <cx:pt idx="7660">7</cx:pt>
          <cx:pt idx="7661">98</cx:pt>
          <cx:pt idx="7662">37</cx:pt>
          <cx:pt idx="7663">12</cx:pt>
          <cx:pt idx="7664">10</cx:pt>
          <cx:pt idx="7665">23</cx:pt>
          <cx:pt idx="7666">4</cx:pt>
          <cx:pt idx="7667">8</cx:pt>
          <cx:pt idx="7668">7</cx:pt>
          <cx:pt idx="7669">7</cx:pt>
          <cx:pt idx="7670">5</cx:pt>
          <cx:pt idx="7671">72</cx:pt>
          <cx:pt idx="7672">23</cx:pt>
          <cx:pt idx="7673">4</cx:pt>
          <cx:pt idx="7674">103</cx:pt>
          <cx:pt idx="7675">20</cx:pt>
          <cx:pt idx="7676">26</cx:pt>
          <cx:pt idx="7677">46</cx:pt>
          <cx:pt idx="7678">3</cx:pt>
          <cx:pt idx="7679">103</cx:pt>
          <cx:pt idx="7680">9</cx:pt>
          <cx:pt idx="7681">54</cx:pt>
          <cx:pt idx="7682">14</cx:pt>
          <cx:pt idx="7683">16</cx:pt>
          <cx:pt idx="7684">8</cx:pt>
          <cx:pt idx="7685">6</cx:pt>
          <cx:pt idx="7686">4</cx:pt>
          <cx:pt idx="7687">7</cx:pt>
          <cx:pt idx="7688">19</cx:pt>
          <cx:pt idx="7689">63</cx:pt>
          <cx:pt idx="7690">4</cx:pt>
          <cx:pt idx="7691">6</cx:pt>
          <cx:pt idx="7692">4</cx:pt>
          <cx:pt idx="7693">13</cx:pt>
          <cx:pt idx="7694">2</cx:pt>
          <cx:pt idx="7695">87</cx:pt>
          <cx:pt idx="7696">1</cx:pt>
          <cx:pt idx="7697">26</cx:pt>
          <cx:pt idx="7698">13</cx:pt>
          <cx:pt idx="7699">62</cx:pt>
          <cx:pt idx="7700">19</cx:pt>
          <cx:pt idx="7701">13</cx:pt>
          <cx:pt idx="7702">22</cx:pt>
          <cx:pt idx="7703">93</cx:pt>
          <cx:pt idx="7704">23</cx:pt>
          <cx:pt idx="7705">41</cx:pt>
          <cx:pt idx="7706">36</cx:pt>
          <cx:pt idx="7707">4</cx:pt>
          <cx:pt idx="7708">28</cx:pt>
          <cx:pt idx="7709">4</cx:pt>
          <cx:pt idx="7710">32</cx:pt>
          <cx:pt idx="7711">89</cx:pt>
          <cx:pt idx="7712">8</cx:pt>
          <cx:pt idx="7713">4</cx:pt>
          <cx:pt idx="7714">5</cx:pt>
          <cx:pt idx="7715">62</cx:pt>
          <cx:pt idx="7716">5</cx:pt>
          <cx:pt idx="7717">6</cx:pt>
          <cx:pt idx="7718">12</cx:pt>
          <cx:pt idx="7719">30</cx:pt>
          <cx:pt idx="7720">31</cx:pt>
          <cx:pt idx="7721">9</cx:pt>
          <cx:pt idx="7722">8</cx:pt>
          <cx:pt idx="7723">92</cx:pt>
          <cx:pt idx="7724">8</cx:pt>
          <cx:pt idx="7725">49</cx:pt>
          <cx:pt idx="7726">56</cx:pt>
          <cx:pt idx="7727">96</cx:pt>
          <cx:pt idx="7728">9</cx:pt>
          <cx:pt idx="7729">8</cx:pt>
          <cx:pt idx="7730">8</cx:pt>
          <cx:pt idx="7731">5</cx:pt>
          <cx:pt idx="7732">23</cx:pt>
          <cx:pt idx="7733">8</cx:pt>
          <cx:pt idx="7734">18</cx:pt>
          <cx:pt idx="7735">4</cx:pt>
          <cx:pt idx="7736">14</cx:pt>
          <cx:pt idx="7737">6</cx:pt>
          <cx:pt idx="7738">37</cx:pt>
          <cx:pt idx="7739">103</cx:pt>
          <cx:pt idx="7740">8</cx:pt>
          <cx:pt idx="7741">8</cx:pt>
          <cx:pt idx="7742">8</cx:pt>
          <cx:pt idx="7743">8</cx:pt>
          <cx:pt idx="7744">8</cx:pt>
          <cx:pt idx="7745">4</cx:pt>
          <cx:pt idx="7746">8</cx:pt>
          <cx:pt idx="7747">8</cx:pt>
          <cx:pt idx="7748">37</cx:pt>
          <cx:pt idx="7749">23</cx:pt>
          <cx:pt idx="7750">12</cx:pt>
          <cx:pt idx="7751">28</cx:pt>
          <cx:pt idx="7752">18</cx:pt>
          <cx:pt idx="7753">11</cx:pt>
          <cx:pt idx="7754">8</cx:pt>
          <cx:pt idx="7755">4</cx:pt>
          <cx:pt idx="7756">2</cx:pt>
          <cx:pt idx="7757">10</cx:pt>
          <cx:pt idx="7758">52</cx:pt>
          <cx:pt idx="7759">20</cx:pt>
          <cx:pt idx="7760">6</cx:pt>
          <cx:pt idx="7761">101</cx:pt>
          <cx:pt idx="7762">114</cx:pt>
          <cx:pt idx="7763">54</cx:pt>
          <cx:pt idx="7764">22</cx:pt>
          <cx:pt idx="7765">8</cx:pt>
          <cx:pt idx="7766">61</cx:pt>
          <cx:pt idx="7767">108</cx:pt>
          <cx:pt idx="7768">34</cx:pt>
          <cx:pt idx="7769">2</cx:pt>
          <cx:pt idx="7770">105</cx:pt>
          <cx:pt idx="7771">5</cx:pt>
          <cx:pt idx="7772">4</cx:pt>
          <cx:pt idx="7773">18</cx:pt>
          <cx:pt idx="7774">27</cx:pt>
          <cx:pt idx="7775">6</cx:pt>
          <cx:pt idx="7776">116</cx:pt>
          <cx:pt idx="7777">83</cx:pt>
          <cx:pt idx="7778">6</cx:pt>
          <cx:pt idx="7779">10</cx:pt>
          <cx:pt idx="7780">8</cx:pt>
          <cx:pt idx="7781">7</cx:pt>
          <cx:pt idx="7782">15</cx:pt>
          <cx:pt idx="7783">5</cx:pt>
          <cx:pt idx="7784">6</cx:pt>
          <cx:pt idx="7785">3</cx:pt>
          <cx:pt idx="7786">6</cx:pt>
          <cx:pt idx="7787">7</cx:pt>
          <cx:pt idx="7788">4</cx:pt>
          <cx:pt idx="7789">10</cx:pt>
          <cx:pt idx="7790">14</cx:pt>
          <cx:pt idx="7791">5</cx:pt>
          <cx:pt idx="7792">34</cx:pt>
          <cx:pt idx="7793">24</cx:pt>
          <cx:pt idx="7794">6</cx:pt>
          <cx:pt idx="7795">39</cx:pt>
          <cx:pt idx="7796">3</cx:pt>
          <cx:pt idx="7797">4</cx:pt>
          <cx:pt idx="7798">3</cx:pt>
          <cx:pt idx="7799">14</cx:pt>
          <cx:pt idx="7800">8</cx:pt>
          <cx:pt idx="7801">17</cx:pt>
          <cx:pt idx="7802">8</cx:pt>
          <cx:pt idx="7803">34</cx:pt>
          <cx:pt idx="7804">9</cx:pt>
          <cx:pt idx="7805">27</cx:pt>
          <cx:pt idx="7806">29</cx:pt>
          <cx:pt idx="7807">98</cx:pt>
          <cx:pt idx="7808">11</cx:pt>
          <cx:pt idx="7809">57</cx:pt>
          <cx:pt idx="7810">55</cx:pt>
          <cx:pt idx="7811">5</cx:pt>
          <cx:pt idx="7812">18</cx:pt>
          <cx:pt idx="7813">5</cx:pt>
          <cx:pt idx="7814">8</cx:pt>
          <cx:pt idx="7815">33</cx:pt>
          <cx:pt idx="7816">31</cx:pt>
          <cx:pt idx="7817">35</cx:pt>
          <cx:pt idx="7818">12</cx:pt>
          <cx:pt idx="7819">79</cx:pt>
          <cx:pt idx="7820">20</cx:pt>
          <cx:pt idx="7821">8</cx:pt>
          <cx:pt idx="7822">8</cx:pt>
          <cx:pt idx="7823">7</cx:pt>
          <cx:pt idx="7824">2</cx:pt>
          <cx:pt idx="7825">5</cx:pt>
          <cx:pt idx="7826">22</cx:pt>
          <cx:pt idx="7827">2</cx:pt>
          <cx:pt idx="7828">2</cx:pt>
          <cx:pt idx="7829">16</cx:pt>
          <cx:pt idx="7830">10</cx:pt>
          <cx:pt idx="7831">8</cx:pt>
          <cx:pt idx="7832">16</cx:pt>
          <cx:pt idx="7833">10</cx:pt>
          <cx:pt idx="7834">5</cx:pt>
          <cx:pt idx="7835">34</cx:pt>
          <cx:pt idx="7836">5</cx:pt>
          <cx:pt idx="7837">5</cx:pt>
          <cx:pt idx="7838">5</cx:pt>
          <cx:pt idx="7839">5</cx:pt>
          <cx:pt idx="7840">13</cx:pt>
          <cx:pt idx="7841">67</cx:pt>
          <cx:pt idx="7842">22</cx:pt>
          <cx:pt idx="7843">7</cx:pt>
          <cx:pt idx="7844">16</cx:pt>
          <cx:pt idx="7845">20</cx:pt>
          <cx:pt idx="7846">13</cx:pt>
          <cx:pt idx="7847">95</cx:pt>
          <cx:pt idx="7848">113</cx:pt>
          <cx:pt idx="7849">22</cx:pt>
          <cx:pt idx="7850">8</cx:pt>
          <cx:pt idx="7851">43</cx:pt>
          <cx:pt idx="7852">105</cx:pt>
          <cx:pt idx="7853">12</cx:pt>
          <cx:pt idx="7854">10</cx:pt>
          <cx:pt idx="7855">8</cx:pt>
          <cx:pt idx="7856">39</cx:pt>
          <cx:pt idx="7857">26</cx:pt>
          <cx:pt idx="7858">46</cx:pt>
          <cx:pt idx="7859">8</cx:pt>
          <cx:pt idx="7860">9</cx:pt>
          <cx:pt idx="7861">72</cx:pt>
          <cx:pt idx="7862">3</cx:pt>
          <cx:pt idx="7863">4</cx:pt>
          <cx:pt idx="7864">5</cx:pt>
          <cx:pt idx="7865">13</cx:pt>
          <cx:pt idx="7866">18</cx:pt>
          <cx:pt idx="7867">17</cx:pt>
          <cx:pt idx="7868">8</cx:pt>
          <cx:pt idx="7869">17</cx:pt>
          <cx:pt idx="7870">14</cx:pt>
          <cx:pt idx="7871">2</cx:pt>
          <cx:pt idx="7872">5</cx:pt>
          <cx:pt idx="7873">38</cx:pt>
          <cx:pt idx="7874">42</cx:pt>
          <cx:pt idx="7875">1</cx:pt>
          <cx:pt idx="7876">33</cx:pt>
          <cx:pt idx="7877">8</cx:pt>
          <cx:pt idx="7878">64</cx:pt>
          <cx:pt idx="7879">23</cx:pt>
          <cx:pt idx="7880">4</cx:pt>
          <cx:pt idx="7881">6</cx:pt>
          <cx:pt idx="7882">34</cx:pt>
          <cx:pt idx="7883">39</cx:pt>
          <cx:pt idx="7884">71</cx:pt>
          <cx:pt idx="7885">70</cx:pt>
          <cx:pt idx="7886">2</cx:pt>
          <cx:pt idx="7887">26</cx:pt>
          <cx:pt idx="7888">4</cx:pt>
          <cx:pt idx="7889">7</cx:pt>
          <cx:pt idx="7890">3</cx:pt>
          <cx:pt idx="7891">68</cx:pt>
          <cx:pt idx="7892">6</cx:pt>
          <cx:pt idx="7893">29</cx:pt>
          <cx:pt idx="7894">2</cx:pt>
          <cx:pt idx="7895">38</cx:pt>
          <cx:pt idx="7896">7</cx:pt>
          <cx:pt idx="7897">35</cx:pt>
          <cx:pt idx="7898">12</cx:pt>
          <cx:pt idx="7899">14</cx:pt>
          <cx:pt idx="7900">54</cx:pt>
          <cx:pt idx="7901">52</cx:pt>
          <cx:pt idx="7902">5</cx:pt>
          <cx:pt idx="7903">93</cx:pt>
          <cx:pt idx="7904">47</cx:pt>
          <cx:pt idx="7905">4</cx:pt>
          <cx:pt idx="7906">9</cx:pt>
          <cx:pt idx="7907">72</cx:pt>
          <cx:pt idx="7908">4</cx:pt>
          <cx:pt idx="7909">2</cx:pt>
          <cx:pt idx="7910">6</cx:pt>
          <cx:pt idx="7911">78</cx:pt>
          <cx:pt idx="7912">134</cx:pt>
          <cx:pt idx="7913">17</cx:pt>
          <cx:pt idx="7914">13</cx:pt>
          <cx:pt idx="7915">178</cx:pt>
          <cx:pt idx="7916">5</cx:pt>
          <cx:pt idx="7917">29</cx:pt>
          <cx:pt idx="7918">5</cx:pt>
          <cx:pt idx="7919">7</cx:pt>
          <cx:pt idx="7920">30</cx:pt>
          <cx:pt idx="7921">6</cx:pt>
          <cx:pt idx="7922">9</cx:pt>
          <cx:pt idx="7923">4</cx:pt>
          <cx:pt idx="7924">5</cx:pt>
          <cx:pt idx="7925">5</cx:pt>
          <cx:pt idx="7926">5</cx:pt>
          <cx:pt idx="7927">5</cx:pt>
          <cx:pt idx="7928">16</cx:pt>
          <cx:pt idx="7929">68</cx:pt>
          <cx:pt idx="7930">3</cx:pt>
          <cx:pt idx="7931">39</cx:pt>
          <cx:pt idx="7932">8</cx:pt>
          <cx:pt idx="7933">4</cx:pt>
          <cx:pt idx="7934">5</cx:pt>
          <cx:pt idx="7935">8</cx:pt>
          <cx:pt idx="7936">12</cx:pt>
          <cx:pt idx="7937">17</cx:pt>
          <cx:pt idx="7938">7</cx:pt>
          <cx:pt idx="7939">20</cx:pt>
          <cx:pt idx="7940">18</cx:pt>
          <cx:pt idx="7941">1</cx:pt>
          <cx:pt idx="7942">30</cx:pt>
          <cx:pt idx="7943">167</cx:pt>
          <cx:pt idx="7944">67</cx:pt>
          <cx:pt idx="7945">13</cx:pt>
          <cx:pt idx="7946">19</cx:pt>
          <cx:pt idx="7947">68</cx:pt>
          <cx:pt idx="7948">14</cx:pt>
          <cx:pt idx="7949">4</cx:pt>
          <cx:pt idx="7950">155</cx:pt>
          <cx:pt idx="7951">4</cx:pt>
          <cx:pt idx="7952">8</cx:pt>
          <cx:pt idx="7953">4</cx:pt>
          <cx:pt idx="7954">45</cx:pt>
          <cx:pt idx="7955">34</cx:pt>
          <cx:pt idx="7956">8</cx:pt>
          <cx:pt idx="7957">21</cx:pt>
          <cx:pt idx="7958">27</cx:pt>
          <cx:pt idx="7959">36</cx:pt>
          <cx:pt idx="7960">8</cx:pt>
          <cx:pt idx="7961">27</cx:pt>
          <cx:pt idx="7962">8</cx:pt>
          <cx:pt idx="7963">8</cx:pt>
          <cx:pt idx="7964">8</cx:pt>
          <cx:pt idx="7965">6</cx:pt>
          <cx:pt idx="7966">3</cx:pt>
          <cx:pt idx="7967">24</cx:pt>
          <cx:pt idx="7968">10</cx:pt>
          <cx:pt idx="7969">0</cx:pt>
          <cx:pt idx="7970">8</cx:pt>
          <cx:pt idx="7971">54</cx:pt>
          <cx:pt idx="7972">16</cx:pt>
          <cx:pt idx="7973">33</cx:pt>
          <cx:pt idx="7974">5</cx:pt>
          <cx:pt idx="7975">13</cx:pt>
          <cx:pt idx="7976">8</cx:pt>
          <cx:pt idx="7977">20</cx:pt>
          <cx:pt idx="7978">108</cx:pt>
          <cx:pt idx="7979">64</cx:pt>
          <cx:pt idx="7980">20</cx:pt>
          <cx:pt idx="7981">241</cx:pt>
          <cx:pt idx="7982">1064</cx:pt>
          <cx:pt idx="7983">44</cx:pt>
          <cx:pt idx="7984">1064</cx:pt>
          <cx:pt idx="7985">3</cx:pt>
          <cx:pt idx="7986">27</cx:pt>
          <cx:pt idx="7987">264</cx:pt>
          <cx:pt idx="7988">13</cx:pt>
          <cx:pt idx="7989">1215</cx:pt>
          <cx:pt idx="7990">24</cx:pt>
          <cx:pt idx="7991">525</cx:pt>
          <cx:pt idx="7992">11</cx:pt>
          <cx:pt idx="7993">10</cx:pt>
          <cx:pt idx="7994">6</cx:pt>
          <cx:pt idx="7995">1215</cx:pt>
          <cx:pt idx="7996">725</cx:pt>
          <cx:pt idx="7997">1231</cx:pt>
          <cx:pt idx="7998">44</cx:pt>
          <cx:pt idx="7999">43</cx:pt>
          <cx:pt idx="8000">8</cx:pt>
          <cx:pt idx="8001">7</cx:pt>
          <cx:pt idx="8002">1231</cx:pt>
          <cx:pt idx="8003">29</cx:pt>
          <cx:pt idx="8004">2</cx:pt>
          <cx:pt idx="8005">11</cx:pt>
          <cx:pt idx="8006">2</cx:pt>
          <cx:pt idx="8007">3</cx:pt>
          <cx:pt idx="8008">7</cx:pt>
          <cx:pt idx="8009">20</cx:pt>
          <cx:pt idx="8010">10</cx:pt>
          <cx:pt idx="8011">32</cx:pt>
          <cx:pt idx="8012">7</cx:pt>
          <cx:pt idx="8013">9</cx:pt>
          <cx:pt idx="8014">6</cx:pt>
          <cx:pt idx="8015">8</cx:pt>
          <cx:pt idx="8016">12</cx:pt>
          <cx:pt idx="8017">2</cx:pt>
          <cx:pt idx="8018">75</cx:pt>
          <cx:pt idx="8019">3</cx:pt>
          <cx:pt idx="8020">2</cx:pt>
          <cx:pt idx="8021">0</cx:pt>
          <cx:pt idx="8022">27</cx:pt>
          <cx:pt idx="8023">7</cx:pt>
          <cx:pt idx="8024">34</cx:pt>
          <cx:pt idx="8025">4</cx:pt>
          <cx:pt idx="8026">104</cx:pt>
          <cx:pt idx="8027">4</cx:pt>
          <cx:pt idx="8028">4</cx:pt>
          <cx:pt idx="8029">29</cx:pt>
          <cx:pt idx="8030">16</cx:pt>
          <cx:pt idx="8031">2</cx:pt>
          <cx:pt idx="8032">23</cx:pt>
          <cx:pt idx="8033">28</cx:pt>
          <cx:pt idx="8034">37</cx:pt>
          <cx:pt idx="8035">37</cx:pt>
          <cx:pt idx="8036">22</cx:pt>
          <cx:pt idx="8037">25</cx:pt>
          <cx:pt idx="8038">6</cx:pt>
          <cx:pt idx="8039">25</cx:pt>
          <cx:pt idx="8040">4</cx:pt>
          <cx:pt idx="8041">3</cx:pt>
          <cx:pt idx="8042">10</cx:pt>
          <cx:pt idx="8043">5</cx:pt>
          <cx:pt idx="8044">54</cx:pt>
          <cx:pt idx="8045">6</cx:pt>
          <cx:pt idx="8046">160</cx:pt>
          <cx:pt idx="8047">16</cx:pt>
          <cx:pt idx="8048">6</cx:pt>
          <cx:pt idx="8049">57</cx:pt>
          <cx:pt idx="8050">2</cx:pt>
          <cx:pt idx="8051">95</cx:pt>
          <cx:pt idx="8052">2</cx:pt>
          <cx:pt idx="8053">23</cx:pt>
          <cx:pt idx="8054">4</cx:pt>
          <cx:pt idx="8055">5</cx:pt>
          <cx:pt idx="8056">5</cx:pt>
          <cx:pt idx="8057">25</cx:pt>
          <cx:pt idx="8058">6</cx:pt>
          <cx:pt idx="8059">1</cx:pt>
          <cx:pt idx="8060">12</cx:pt>
          <cx:pt idx="8061">6</cx:pt>
          <cx:pt idx="8062">65</cx:pt>
          <cx:pt idx="8063">3</cx:pt>
          <cx:pt idx="8064">5</cx:pt>
          <cx:pt idx="8065">33</cx:pt>
          <cx:pt idx="8066">34</cx:pt>
          <cx:pt idx="8067">21</cx:pt>
          <cx:pt idx="8068">16</cx:pt>
          <cx:pt idx="8069">16</cx:pt>
          <cx:pt idx="8070">2</cx:pt>
          <cx:pt idx="8071">5</cx:pt>
          <cx:pt idx="8072">5</cx:pt>
          <cx:pt idx="8073">5</cx:pt>
          <cx:pt idx="8074">5</cx:pt>
          <cx:pt idx="8075">20</cx:pt>
          <cx:pt idx="8076">23</cx:pt>
          <cx:pt idx="8077">5</cx:pt>
          <cx:pt idx="8078">9</cx:pt>
          <cx:pt idx="8079">4</cx:pt>
          <cx:pt idx="8080">6</cx:pt>
          <cx:pt idx="8081">7</cx:pt>
          <cx:pt idx="8082">5</cx:pt>
          <cx:pt idx="8083">7</cx:pt>
          <cx:pt idx="8084">65</cx:pt>
          <cx:pt idx="8085">5</cx:pt>
          <cx:pt idx="8086">11</cx:pt>
          <cx:pt idx="8087">5</cx:pt>
          <cx:pt idx="8088">3</cx:pt>
          <cx:pt idx="8089">12</cx:pt>
          <cx:pt idx="8090">40</cx:pt>
          <cx:pt idx="8091">19</cx:pt>
          <cx:pt idx="8092">1</cx:pt>
          <cx:pt idx="8093">1</cx:pt>
          <cx:pt idx="8094">39</cx:pt>
          <cx:pt idx="8095">15</cx:pt>
          <cx:pt idx="8096">23</cx:pt>
          <cx:pt idx="8097">5</cx:pt>
          <cx:pt idx="8098">111</cx:pt>
          <cx:pt idx="8099">51</cx:pt>
          <cx:pt idx="8100">5</cx:pt>
          <cx:pt idx="8101">94</cx:pt>
          <cx:pt idx="8102">6</cx:pt>
          <cx:pt idx="8103">14</cx:pt>
          <cx:pt idx="8104">17</cx:pt>
          <cx:pt idx="8105">24</cx:pt>
          <cx:pt idx="8106">88</cx:pt>
          <cx:pt idx="8107">16</cx:pt>
          <cx:pt idx="8108">7</cx:pt>
          <cx:pt idx="8109">3</cx:pt>
          <cx:pt idx="8110">8</cx:pt>
          <cx:pt idx="8111">9</cx:pt>
          <cx:pt idx="8112">69</cx:pt>
          <cx:pt idx="8113">8</cx:pt>
          <cx:pt idx="8114">8</cx:pt>
          <cx:pt idx="8115">8</cx:pt>
          <cx:pt idx="8116">8</cx:pt>
          <cx:pt idx="8117">5</cx:pt>
          <cx:pt idx="8118">14</cx:pt>
          <cx:pt idx="8119">10</cx:pt>
          <cx:pt idx="8120">8</cx:pt>
          <cx:pt idx="8121">58</cx:pt>
          <cx:pt idx="8122">48</cx:pt>
          <cx:pt idx="8123">4</cx:pt>
          <cx:pt idx="8124">5</cx:pt>
          <cx:pt idx="8125">6</cx:pt>
          <cx:pt idx="8126">8</cx:pt>
          <cx:pt idx="8127">8</cx:pt>
          <cx:pt idx="8128">43</cx:pt>
          <cx:pt idx="8129">48</cx:pt>
          <cx:pt idx="8130">73</cx:pt>
          <cx:pt idx="8131">53</cx:pt>
          <cx:pt idx="8132">3</cx:pt>
          <cx:pt idx="8133">11</cx:pt>
          <cx:pt idx="8134">29</cx:pt>
          <cx:pt idx="8135">8</cx:pt>
          <cx:pt idx="8136">4</cx:pt>
          <cx:pt idx="8137">8</cx:pt>
          <cx:pt idx="8138">11</cx:pt>
          <cx:pt idx="8139">12</cx:pt>
          <cx:pt idx="8140">40</cx:pt>
          <cx:pt idx="8141">5</cx:pt>
          <cx:pt idx="8142">3</cx:pt>
          <cx:pt idx="8143">4</cx:pt>
          <cx:pt idx="8144">11</cx:pt>
          <cx:pt idx="8145">7</cx:pt>
          <cx:pt idx="8146">17</cx:pt>
          <cx:pt idx="8147">60</cx:pt>
          <cx:pt idx="8148">25</cx:pt>
          <cx:pt idx="8149">6</cx:pt>
          <cx:pt idx="8150">3</cx:pt>
          <cx:pt idx="8151">28</cx:pt>
          <cx:pt idx="8152">14</cx:pt>
          <cx:pt idx="8153">13</cx:pt>
          <cx:pt idx="8154">6</cx:pt>
          <cx:pt idx="8155">9</cx:pt>
          <cx:pt idx="8156">7</cx:pt>
          <cx:pt idx="8157">42</cx:pt>
          <cx:pt idx="8158">7</cx:pt>
          <cx:pt idx="8159">13</cx:pt>
          <cx:pt idx="8160">404</cx:pt>
          <cx:pt idx="8161">7</cx:pt>
          <cx:pt idx="8162">68</cx:pt>
          <cx:pt idx="8163">6</cx:pt>
          <cx:pt idx="8164">14</cx:pt>
          <cx:pt idx="8165">7</cx:pt>
          <cx:pt idx="8166">16</cx:pt>
          <cx:pt idx="8167">32</cx:pt>
          <cx:pt idx="8168">1</cx:pt>
          <cx:pt idx="8169">72</cx:pt>
          <cx:pt idx="8170">8</cx:pt>
          <cx:pt idx="8171">19</cx:pt>
          <cx:pt idx="8172">4</cx:pt>
          <cx:pt idx="8173">12</cx:pt>
          <cx:pt idx="8174">4</cx:pt>
          <cx:pt idx="8175">2</cx:pt>
          <cx:pt idx="8176">8</cx:pt>
          <cx:pt idx="8177">11</cx:pt>
          <cx:pt idx="8178">7</cx:pt>
          <cx:pt idx="8179">17</cx:pt>
          <cx:pt idx="8180">17</cx:pt>
          <cx:pt idx="8181">8</cx:pt>
          <cx:pt idx="8182">19</cx:pt>
          <cx:pt idx="8183">5</cx:pt>
          <cx:pt idx="8184">4</cx:pt>
          <cx:pt idx="8185">106</cx:pt>
          <cx:pt idx="8186">6</cx:pt>
          <cx:pt idx="8187">5</cx:pt>
          <cx:pt idx="8188">3</cx:pt>
          <cx:pt idx="8189">3</cx:pt>
          <cx:pt idx="8190">8</cx:pt>
          <cx:pt idx="8191">6</cx:pt>
          <cx:pt idx="8192">9</cx:pt>
          <cx:pt idx="8193">14</cx:pt>
          <cx:pt idx="8194">2</cx:pt>
          <cx:pt idx="8195">21</cx:pt>
          <cx:pt idx="8196">111</cx:pt>
          <cx:pt idx="8197">55</cx:pt>
          <cx:pt idx="8198">27</cx:pt>
          <cx:pt idx="8199">21</cx:pt>
          <cx:pt idx="8200">4</cx:pt>
          <cx:pt idx="8201">8</cx:pt>
          <cx:pt idx="8202">6</cx:pt>
          <cx:pt idx="8203">9</cx:pt>
          <cx:pt idx="8204">20</cx:pt>
          <cx:pt idx="8205">19</cx:pt>
          <cx:pt idx="8206">31</cx:pt>
          <cx:pt idx="8207">5</cx:pt>
          <cx:pt idx="8208">29</cx:pt>
          <cx:pt idx="8209">24</cx:pt>
          <cx:pt idx="8210">17</cx:pt>
          <cx:pt idx="8211">12</cx:pt>
          <cx:pt idx="8212">5</cx:pt>
          <cx:pt idx="8213">13</cx:pt>
          <cx:pt idx="8214">53</cx:pt>
          <cx:pt idx="8215">3</cx:pt>
          <cx:pt idx="8216">53</cx:pt>
          <cx:pt idx="8217">55</cx:pt>
          <cx:pt idx="8218">14</cx:pt>
          <cx:pt idx="8219">21</cx:pt>
          <cx:pt idx="8220">9</cx:pt>
          <cx:pt idx="8221">67</cx:pt>
          <cx:pt idx="8222">3</cx:pt>
          <cx:pt idx="8223">19</cx:pt>
          <cx:pt idx="8224">17</cx:pt>
          <cx:pt idx="8225">14</cx:pt>
          <cx:pt idx="8226">119</cx:pt>
          <cx:pt idx="8227">24</cx:pt>
          <cx:pt idx="8228">8</cx:pt>
          <cx:pt idx="8229">36</cx:pt>
          <cx:pt idx="8230">15</cx:pt>
          <cx:pt idx="8231">8</cx:pt>
          <cx:pt idx="8232">282</cx:pt>
          <cx:pt idx="8233">19</cx:pt>
          <cx:pt idx="8234">6</cx:pt>
          <cx:pt idx="8235">5</cx:pt>
          <cx:pt idx="8236">25</cx:pt>
          <cx:pt idx="8237">142</cx:pt>
          <cx:pt idx="8238">8</cx:pt>
          <cx:pt idx="8239">8</cx:pt>
          <cx:pt idx="8240">5</cx:pt>
          <cx:pt idx="8241">8</cx:pt>
          <cx:pt idx="8242">4</cx:pt>
          <cx:pt idx="8243">69</cx:pt>
          <cx:pt idx="8244">18</cx:pt>
          <cx:pt idx="8245">28</cx:pt>
          <cx:pt idx="8246">37</cx:pt>
          <cx:pt idx="8247">4</cx:pt>
          <cx:pt idx="8248">6</cx:pt>
          <cx:pt idx="8249">8</cx:pt>
          <cx:pt idx="8250">5</cx:pt>
          <cx:pt idx="8251">5</cx:pt>
          <cx:pt idx="8252">8</cx:pt>
          <cx:pt idx="8253">19</cx:pt>
          <cx:pt idx="8254">4</cx:pt>
          <cx:pt idx="8255">8</cx:pt>
          <cx:pt idx="8256">29</cx:pt>
          <cx:pt idx="8257">10</cx:pt>
          <cx:pt idx="8258">9</cx:pt>
          <cx:pt idx="8259">5</cx:pt>
          <cx:pt idx="8260">4</cx:pt>
          <cx:pt idx="8261">6</cx:pt>
          <cx:pt idx="8262">17</cx:pt>
          <cx:pt idx="8263">39</cx:pt>
          <cx:pt idx="8264">7</cx:pt>
          <cx:pt idx="8265">6</cx:pt>
          <cx:pt idx="8266">1</cx:pt>
          <cx:pt idx="8267">3</cx:pt>
          <cx:pt idx="8268">3</cx:pt>
          <cx:pt idx="8269">39</cx:pt>
          <cx:pt idx="8270">1</cx:pt>
          <cx:pt idx="8271">5</cx:pt>
          <cx:pt idx="8272">34</cx:pt>
          <cx:pt idx="8273">101</cx:pt>
          <cx:pt idx="8274">8</cx:pt>
          <cx:pt idx="8275">103</cx:pt>
          <cx:pt idx="8276">8</cx:pt>
          <cx:pt idx="8277">8</cx:pt>
          <cx:pt idx="8278">8</cx:pt>
          <cx:pt idx="8279">23</cx:pt>
          <cx:pt idx="8280">8</cx:pt>
          <cx:pt idx="8281">22</cx:pt>
          <cx:pt idx="8282">14</cx:pt>
          <cx:pt idx="8283">18</cx:pt>
          <cx:pt idx="8284">8</cx:pt>
          <cx:pt idx="8285">19</cx:pt>
          <cx:pt idx="8286">85</cx:pt>
          <cx:pt idx="8287">23</cx:pt>
          <cx:pt idx="8288">8</cx:pt>
          <cx:pt idx="8289">11</cx:pt>
          <cx:pt idx="8290">8</cx:pt>
          <cx:pt idx="8291">8</cx:pt>
          <cx:pt idx="8292">8</cx:pt>
          <cx:pt idx="8293">8</cx:pt>
          <cx:pt idx="8294">3</cx:pt>
          <cx:pt idx="8295">8</cx:pt>
          <cx:pt idx="8296">8</cx:pt>
          <cx:pt idx="8297">10</cx:pt>
          <cx:pt idx="8298">8</cx:pt>
          <cx:pt idx="8299">8</cx:pt>
          <cx:pt idx="8300">28</cx:pt>
          <cx:pt idx="8301">8</cx:pt>
          <cx:pt idx="8302">8</cx:pt>
          <cx:pt idx="8303">8</cx:pt>
          <cx:pt idx="8304">8</cx:pt>
          <cx:pt idx="8305">8</cx:pt>
          <cx:pt idx="8306">8</cx:pt>
          <cx:pt idx="8307">8</cx:pt>
          <cx:pt idx="8308">8</cx:pt>
          <cx:pt idx="8309">8</cx:pt>
          <cx:pt idx="8310">8</cx:pt>
          <cx:pt idx="8311">8</cx:pt>
          <cx:pt idx="8312">8</cx:pt>
          <cx:pt idx="8313">16</cx:pt>
          <cx:pt idx="8314">15</cx:pt>
          <cx:pt idx="8315">8</cx:pt>
          <cx:pt idx="8316">109</cx:pt>
          <cx:pt idx="8317">8</cx:pt>
          <cx:pt idx="8318">8</cx:pt>
          <cx:pt idx="8319">8</cx:pt>
          <cx:pt idx="8320">27</cx:pt>
          <cx:pt idx="8321">8</cx:pt>
          <cx:pt idx="8322">50</cx:pt>
          <cx:pt idx="8323">15</cx:pt>
          <cx:pt idx="8324">8</cx:pt>
          <cx:pt idx="8325">9</cx:pt>
          <cx:pt idx="8326">3</cx:pt>
          <cx:pt idx="8327">4</cx:pt>
          <cx:pt idx="8328">3</cx:pt>
          <cx:pt idx="8329">11</cx:pt>
          <cx:pt idx="8330">4</cx:pt>
          <cx:pt idx="8331">11</cx:pt>
          <cx:pt idx="8332">5</cx:pt>
          <cx:pt idx="8333">17</cx:pt>
          <cx:pt idx="8334">5</cx:pt>
          <cx:pt idx="8335">3</cx:pt>
          <cx:pt idx="8336">51</cx:pt>
          <cx:pt idx="8337">5</cx:pt>
          <cx:pt idx="8338">85</cx:pt>
          <cx:pt idx="8339">204</cx:pt>
          <cx:pt idx="8340">24</cx:pt>
          <cx:pt idx="8341">107</cx:pt>
          <cx:pt idx="8342">17</cx:pt>
          <cx:pt idx="8343">9</cx:pt>
          <cx:pt idx="8344">4</cx:pt>
          <cx:pt idx="8345">6</cx:pt>
          <cx:pt idx="8346">3</cx:pt>
          <cx:pt idx="8347">4</cx:pt>
          <cx:pt idx="8348">6</cx:pt>
          <cx:pt idx="8349">24</cx:pt>
          <cx:pt idx="8350">7</cx:pt>
          <cx:pt idx="8351">6</cx:pt>
          <cx:pt idx="8352">41</cx:pt>
          <cx:pt idx="8353">5</cx:pt>
          <cx:pt idx="8354">53</cx:pt>
          <cx:pt idx="8355">12</cx:pt>
          <cx:pt idx="8356">8</cx:pt>
          <cx:pt idx="8357">4</cx:pt>
          <cx:pt idx="8358">8</cx:pt>
          <cx:pt idx="8359">34</cx:pt>
          <cx:pt idx="8360">9</cx:pt>
          <cx:pt idx="8361">16</cx:pt>
          <cx:pt idx="8362">5</cx:pt>
          <cx:pt idx="8363">5</cx:pt>
          <cx:pt idx="8364">49</cx:pt>
          <cx:pt idx="8365">17</cx:pt>
          <cx:pt idx="8366">4</cx:pt>
          <cx:pt idx="8367">2</cx:pt>
          <cx:pt idx="8368">34</cx:pt>
          <cx:pt idx="8369">30</cx:pt>
          <cx:pt idx="8370">58</cx:pt>
          <cx:pt idx="8371">146</cx:pt>
          <cx:pt idx="8372">20</cx:pt>
          <cx:pt idx="8373">6</cx:pt>
          <cx:pt idx="8374">6</cx:pt>
          <cx:pt idx="8375">4</cx:pt>
          <cx:pt idx="8376">5</cx:pt>
          <cx:pt idx="8377">10</cx:pt>
          <cx:pt idx="8378">180</cx:pt>
          <cx:pt idx="8379">10</cx:pt>
          <cx:pt idx="8380">8</cx:pt>
          <cx:pt idx="8381">22</cx:pt>
          <cx:pt idx="8382">36</cx:pt>
          <cx:pt idx="8383">2</cx:pt>
          <cx:pt idx="8384">7</cx:pt>
          <cx:pt idx="8385">8</cx:pt>
          <cx:pt idx="8386">4</cx:pt>
          <cx:pt idx="8387">6</cx:pt>
          <cx:pt idx="8388">6</cx:pt>
          <cx:pt idx="8389">13</cx:pt>
          <cx:pt idx="8390">5</cx:pt>
          <cx:pt idx="8391">21</cx:pt>
          <cx:pt idx="8392">30</cx:pt>
          <cx:pt idx="8393">22</cx:pt>
          <cx:pt idx="8394">41</cx:pt>
          <cx:pt idx="8395">42</cx:pt>
          <cx:pt idx="8396">2</cx:pt>
          <cx:pt idx="8397">6</cx:pt>
          <cx:pt idx="8398">20</cx:pt>
          <cx:pt idx="8399">13</cx:pt>
          <cx:pt idx="8400">25</cx:pt>
          <cx:pt idx="8401">2</cx:pt>
          <cx:pt idx="8402">15</cx:pt>
          <cx:pt idx="8403">13</cx:pt>
          <cx:pt idx="8404">73</cx:pt>
          <cx:pt idx="8405">4</cx:pt>
          <cx:pt idx="8406">16</cx:pt>
          <cx:pt idx="8407">63</cx:pt>
          <cx:pt idx="8408">4</cx:pt>
          <cx:pt idx="8409">3</cx:pt>
          <cx:pt idx="8410">2</cx:pt>
          <cx:pt idx="8411">7</cx:pt>
          <cx:pt idx="8412">21</cx:pt>
          <cx:pt idx="8413">5</cx:pt>
          <cx:pt idx="8414">5</cx:pt>
          <cx:pt idx="8415">11</cx:pt>
          <cx:pt idx="8416">5</cx:pt>
          <cx:pt idx="8417">4</cx:pt>
          <cx:pt idx="8418">17</cx:pt>
          <cx:pt idx="8419">6</cx:pt>
          <cx:pt idx="8420">26</cx:pt>
          <cx:pt idx="8421">38</cx:pt>
          <cx:pt idx="8422">24</cx:pt>
          <cx:pt idx="8423">60</cx:pt>
          <cx:pt idx="8424">3</cx:pt>
          <cx:pt idx="8425">14</cx:pt>
          <cx:pt idx="8426">22</cx:pt>
          <cx:pt idx="8427">49</cx:pt>
          <cx:pt idx="8428">17</cx:pt>
          <cx:pt idx="8429">3</cx:pt>
          <cx:pt idx="8430">44</cx:pt>
          <cx:pt idx="8431">32</cx:pt>
          <cx:pt idx="8432">8</cx:pt>
          <cx:pt idx="8433">77</cx:pt>
          <cx:pt idx="8434">3</cx:pt>
          <cx:pt idx="8435">8</cx:pt>
          <cx:pt idx="8436">81</cx:pt>
          <cx:pt idx="8437">44</cx:pt>
          <cx:pt idx="8438">36</cx:pt>
          <cx:pt idx="8439">8</cx:pt>
          <cx:pt idx="8440">5</cx:pt>
          <cx:pt idx="8441">6</cx:pt>
          <cx:pt idx="8442">8</cx:pt>
          <cx:pt idx="8443">21</cx:pt>
          <cx:pt idx="8444">7</cx:pt>
          <cx:pt idx="8445">17</cx:pt>
          <cx:pt idx="8446">55</cx:pt>
          <cx:pt idx="8447">6</cx:pt>
          <cx:pt idx="8448">8</cx:pt>
          <cx:pt idx="8449">17</cx:pt>
          <cx:pt idx="8450">5</cx:pt>
          <cx:pt idx="8451">4</cx:pt>
          <cx:pt idx="8452">12</cx:pt>
          <cx:pt idx="8453">11</cx:pt>
          <cx:pt idx="8454">41</cx:pt>
          <cx:pt idx="8455">7</cx:pt>
          <cx:pt idx="8456">45</cx:pt>
          <cx:pt idx="8457">1</cx:pt>
          <cx:pt idx="8458">3</cx:pt>
          <cx:pt idx="8459">20</cx:pt>
          <cx:pt idx="8460">8</cx:pt>
          <cx:pt idx="8461">14</cx:pt>
          <cx:pt idx="8462">8</cx:pt>
          <cx:pt idx="8463">14</cx:pt>
          <cx:pt idx="8464">9</cx:pt>
          <cx:pt idx="8465">1</cx:pt>
          <cx:pt idx="8466">8</cx:pt>
          <cx:pt idx="8467">45</cx:pt>
          <cx:pt idx="8468">36</cx:pt>
          <cx:pt idx="8469">27</cx:pt>
          <cx:pt idx="8470">102</cx:pt>
          <cx:pt idx="8471">1</cx:pt>
          <cx:pt idx="8472">51</cx:pt>
          <cx:pt idx="8473">6</cx:pt>
          <cx:pt idx="8474">5</cx:pt>
          <cx:pt idx="8475">5</cx:pt>
          <cx:pt idx="8476">6</cx:pt>
          <cx:pt idx="8477">1</cx:pt>
          <cx:pt idx="8478">35</cx:pt>
          <cx:pt idx="8479">52</cx:pt>
          <cx:pt idx="8480">76</cx:pt>
          <cx:pt idx="8481">47</cx:pt>
          <cx:pt idx="8482">4</cx:pt>
          <cx:pt idx="8483">83</cx:pt>
          <cx:pt idx="8484">15</cx:pt>
          <cx:pt idx="8485">8</cx:pt>
          <cx:pt idx="8486">4</cx:pt>
          <cx:pt idx="8487">141</cx:pt>
          <cx:pt idx="8488">18</cx:pt>
          <cx:pt idx="8489">2</cx:pt>
          <cx:pt idx="8490">49</cx:pt>
          <cx:pt idx="8491">16</cx:pt>
          <cx:pt idx="8492">5</cx:pt>
          <cx:pt idx="8493">46</cx:pt>
          <cx:pt idx="8494">11</cx:pt>
          <cx:pt idx="8495">16</cx:pt>
          <cx:pt idx="8496">2</cx:pt>
          <cx:pt idx="8497">7</cx:pt>
          <cx:pt idx="8498">17</cx:pt>
          <cx:pt idx="8499">11</cx:pt>
        </cx:lvl>
      </cx:numDim>
    </cx:data>
  </cx:chartData>
  <cx:chart>
    <cx:title pos="t" align="ctr" overlay="0">
      <cx:tx>
        <cx:txData>
          <cx:v>No of Words in Description - Distribution </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dirty="0">
              <a:solidFill>
                <a:schemeClr val="tx1"/>
              </a:solidFill>
              <a:latin typeface="Calibri"/>
            </a:rPr>
            <a:t>No of Words in Description - Distribution </a:t>
          </a:r>
        </a:p>
      </cx:txPr>
    </cx:title>
    <cx:plotArea>
      <cx:plotAreaRegion>
        <cx:series layoutId="clusteredColumn" uniqueId="{C9058D59-55ED-4AB9-BF4C-EA50ECE55775}" formatIdx="0">
          <cx:tx>
            <cx:txData>
              <cx:f>Data!$P$1</cx:f>
              <cx:v>description_len</cx:v>
            </cx:txData>
          </cx:tx>
          <cx:dataId val="0"/>
          <cx:layoutPr>
            <cx:binning intervalClosed="r" overflow="150">
              <cx:binSize val="5"/>
            </cx:binning>
          </cx:layoutPr>
        </cx:series>
      </cx:plotAreaRegion>
      <cx:axis id="0">
        <cx:catScaling gapWidth="0"/>
        <cx:tickLabels/>
      </cx:axis>
      <cx:axis id="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Data!$O$2:$O$8501</cx:f>
        <cx:lvl ptCount="8500" formatCode="General">
          <cx:pt idx="0">2</cx:pt>
          <cx:pt idx="1">1</cx:pt>
          <cx:pt idx="2">5</cx:pt>
          <cx:pt idx="3">5</cx:pt>
          <cx:pt idx="4">2</cx:pt>
          <cx:pt idx="5">9</cx:pt>
          <cx:pt idx="6">9</cx:pt>
          <cx:pt idx="7">8</cx:pt>
          <cx:pt idx="8">7</cx:pt>
          <cx:pt idx="9">4</cx:pt>
          <cx:pt idx="10">10</cx:pt>
          <cx:pt idx="11">6</cx:pt>
          <cx:pt idx="12">9</cx:pt>
          <cx:pt idx="13">6</cx:pt>
          <cx:pt idx="14">4</cx:pt>
          <cx:pt idx="15">4</cx:pt>
          <cx:pt idx="16">6</cx:pt>
          <cx:pt idx="17">8</cx:pt>
          <cx:pt idx="18">4</cx:pt>
          <cx:pt idx="19">5</cx:pt>
          <cx:pt idx="20">4</cx:pt>
          <cx:pt idx="21">2</cx:pt>
          <cx:pt idx="22">5</cx:pt>
          <cx:pt idx="23">6</cx:pt>
          <cx:pt idx="24">3</cx:pt>
          <cx:pt idx="25">4</cx:pt>
          <cx:pt idx="26">8</cx:pt>
          <cx:pt idx="27">3</cx:pt>
          <cx:pt idx="28">5</cx:pt>
          <cx:pt idx="29">7</cx:pt>
          <cx:pt idx="30">4</cx:pt>
          <cx:pt idx="31">2</cx:pt>
          <cx:pt idx="32">4</cx:pt>
          <cx:pt idx="33">3</cx:pt>
          <cx:pt idx="34">5</cx:pt>
          <cx:pt idx="35">4</cx:pt>
          <cx:pt idx="36">7</cx:pt>
          <cx:pt idx="37">7</cx:pt>
          <cx:pt idx="38">3</cx:pt>
          <cx:pt idx="39">4</cx:pt>
          <cx:pt idx="40">3</cx:pt>
          <cx:pt idx="41">4</cx:pt>
          <cx:pt idx="42">5</cx:pt>
          <cx:pt idx="43">13</cx:pt>
          <cx:pt idx="44">6</cx:pt>
          <cx:pt idx="45">11</cx:pt>
          <cx:pt idx="46">10</cx:pt>
          <cx:pt idx="47">8</cx:pt>
          <cx:pt idx="48">5</cx:pt>
          <cx:pt idx="49">6</cx:pt>
          <cx:pt idx="50">8</cx:pt>
          <cx:pt idx="51">4</cx:pt>
          <cx:pt idx="52">10</cx:pt>
          <cx:pt idx="53">3</cx:pt>
          <cx:pt idx="54">6</cx:pt>
          <cx:pt idx="55">2</cx:pt>
          <cx:pt idx="56">4</cx:pt>
          <cx:pt idx="57">11</cx:pt>
          <cx:pt idx="58">3</cx:pt>
          <cx:pt idx="59">8</cx:pt>
          <cx:pt idx="60">8</cx:pt>
          <cx:pt idx="61">6</cx:pt>
          <cx:pt idx="62">3</cx:pt>
          <cx:pt idx="63">3</cx:pt>
          <cx:pt idx="64">12</cx:pt>
          <cx:pt idx="65">7</cx:pt>
          <cx:pt idx="66">7</cx:pt>
          <cx:pt idx="67">8</cx:pt>
          <cx:pt idx="68">8</cx:pt>
          <cx:pt idx="69">8</cx:pt>
          <cx:pt idx="70">8</cx:pt>
          <cx:pt idx="71">4</cx:pt>
          <cx:pt idx="72">14</cx:pt>
          <cx:pt idx="73">11</cx:pt>
          <cx:pt idx="74">3</cx:pt>
          <cx:pt idx="75">8</cx:pt>
          <cx:pt idx="76">8</cx:pt>
          <cx:pt idx="77">8</cx:pt>
          <cx:pt idx="78">17</cx:pt>
          <cx:pt idx="79">13</cx:pt>
          <cx:pt idx="80">8</cx:pt>
          <cx:pt idx="81">4</cx:pt>
          <cx:pt idx="82">8</cx:pt>
          <cx:pt idx="83">8</cx:pt>
          <cx:pt idx="84">10</cx:pt>
          <cx:pt idx="85">8</cx:pt>
          <cx:pt idx="86">8</cx:pt>
          <cx:pt idx="87">8</cx:pt>
          <cx:pt idx="88">4</cx:pt>
          <cx:pt idx="89">8</cx:pt>
          <cx:pt idx="90">8</cx:pt>
          <cx:pt idx="91">8</cx:pt>
          <cx:pt idx="92">8</cx:pt>
          <cx:pt idx="93">8</cx:pt>
          <cx:pt idx="94">8</cx:pt>
          <cx:pt idx="95">8</cx:pt>
          <cx:pt idx="96">8</cx:pt>
          <cx:pt idx="97">15</cx:pt>
          <cx:pt idx="98">8</cx:pt>
          <cx:pt idx="99">3</cx:pt>
          <cx:pt idx="100">5</cx:pt>
          <cx:pt idx="101">4</cx:pt>
          <cx:pt idx="102">8</cx:pt>
          <cx:pt idx="103">8</cx:pt>
          <cx:pt idx="104">8</cx:pt>
          <cx:pt idx="105">8</cx:pt>
          <cx:pt idx="106">8</cx:pt>
          <cx:pt idx="107">5</cx:pt>
          <cx:pt idx="108">3</cx:pt>
          <cx:pt idx="109">7</cx:pt>
          <cx:pt idx="110">9</cx:pt>
          <cx:pt idx="111">5</cx:pt>
          <cx:pt idx="112">8</cx:pt>
          <cx:pt idx="113">5</cx:pt>
          <cx:pt idx="114">5</cx:pt>
          <cx:pt idx="115">9</cx:pt>
          <cx:pt idx="116">2</cx:pt>
          <cx:pt idx="117">4</cx:pt>
          <cx:pt idx="118">5</cx:pt>
          <cx:pt idx="119">6</cx:pt>
          <cx:pt idx="120">6</cx:pt>
          <cx:pt idx="121">19</cx:pt>
          <cx:pt idx="122">4</cx:pt>
          <cx:pt idx="123">5</cx:pt>
          <cx:pt idx="124">3</cx:pt>
          <cx:pt idx="125">13</cx:pt>
          <cx:pt idx="126">3</cx:pt>
          <cx:pt idx="127">3</cx:pt>
          <cx:pt idx="128">6</cx:pt>
          <cx:pt idx="129">5</cx:pt>
          <cx:pt idx="130">14</cx:pt>
          <cx:pt idx="131">4</cx:pt>
          <cx:pt idx="132">4</cx:pt>
          <cx:pt idx="133">7</cx:pt>
          <cx:pt idx="134">6</cx:pt>
          <cx:pt idx="135">4</cx:pt>
          <cx:pt idx="136">7</cx:pt>
          <cx:pt idx="137">8</cx:pt>
          <cx:pt idx="138">8</cx:pt>
          <cx:pt idx="139">6</cx:pt>
          <cx:pt idx="140">3</cx:pt>
          <cx:pt idx="141">8</cx:pt>
          <cx:pt idx="142">13</cx:pt>
          <cx:pt idx="143">2</cx:pt>
          <cx:pt idx="144">3</cx:pt>
          <cx:pt idx="145">9</cx:pt>
          <cx:pt idx="146">2</cx:pt>
          <cx:pt idx="147">10</cx:pt>
          <cx:pt idx="148">3</cx:pt>
          <cx:pt idx="149">4</cx:pt>
          <cx:pt idx="150">10</cx:pt>
          <cx:pt idx="151">17</cx:pt>
          <cx:pt idx="152">7</cx:pt>
          <cx:pt idx="153">2</cx:pt>
          <cx:pt idx="154">3</cx:pt>
          <cx:pt idx="155">9</cx:pt>
          <cx:pt idx="156">8</cx:pt>
          <cx:pt idx="157">3</cx:pt>
          <cx:pt idx="158">2</cx:pt>
          <cx:pt idx="159">3</cx:pt>
          <cx:pt idx="160">8</cx:pt>
          <cx:pt idx="161">9</cx:pt>
          <cx:pt idx="162">3</cx:pt>
          <cx:pt idx="163">3</cx:pt>
          <cx:pt idx="164">3</cx:pt>
          <cx:pt idx="165">5</cx:pt>
          <cx:pt idx="166">8</cx:pt>
          <cx:pt idx="167">10</cx:pt>
          <cx:pt idx="168">3</cx:pt>
          <cx:pt idx="169">3</cx:pt>
          <cx:pt idx="170">5</cx:pt>
          <cx:pt idx="171">8</cx:pt>
          <cx:pt idx="172">8</cx:pt>
          <cx:pt idx="173">7</cx:pt>
          <cx:pt idx="174">7</cx:pt>
          <cx:pt idx="175">8</cx:pt>
          <cx:pt idx="176">3</cx:pt>
          <cx:pt idx="177">10</cx:pt>
          <cx:pt idx="178">8</cx:pt>
          <cx:pt idx="179">6</cx:pt>
          <cx:pt idx="180">5</cx:pt>
          <cx:pt idx="181">5</cx:pt>
          <cx:pt idx="182">8</cx:pt>
          <cx:pt idx="183">3</cx:pt>
          <cx:pt idx="184">8</cx:pt>
          <cx:pt idx="185">13</cx:pt>
          <cx:pt idx="186">2</cx:pt>
          <cx:pt idx="187">10</cx:pt>
          <cx:pt idx="188">8</cx:pt>
          <cx:pt idx="189">16</cx:pt>
          <cx:pt idx="190">3</cx:pt>
          <cx:pt idx="191">13</cx:pt>
          <cx:pt idx="192">2</cx:pt>
          <cx:pt idx="193">9</cx:pt>
          <cx:pt idx="194">7</cx:pt>
          <cx:pt idx="195">11</cx:pt>
          <cx:pt idx="196">4</cx:pt>
          <cx:pt idx="197">9</cx:pt>
          <cx:pt idx="198">4</cx:pt>
          <cx:pt idx="199">3</cx:pt>
          <cx:pt idx="200">4</cx:pt>
          <cx:pt idx="201">2</cx:pt>
          <cx:pt idx="202">1</cx:pt>
          <cx:pt idx="203">7</cx:pt>
          <cx:pt idx="204">4</cx:pt>
          <cx:pt idx="205">11</cx:pt>
          <cx:pt idx="206">8</cx:pt>
          <cx:pt idx="207">16</cx:pt>
          <cx:pt idx="208">4</cx:pt>
          <cx:pt idx="209">3</cx:pt>
          <cx:pt idx="210">3</cx:pt>
          <cx:pt idx="211">2</cx:pt>
          <cx:pt idx="212">21</cx:pt>
          <cx:pt idx="213">3</cx:pt>
          <cx:pt idx="214">5</cx:pt>
          <cx:pt idx="215">10</cx:pt>
          <cx:pt idx="216">4</cx:pt>
          <cx:pt idx="217">4</cx:pt>
          <cx:pt idx="218">10</cx:pt>
          <cx:pt idx="219">9</cx:pt>
          <cx:pt idx="220">4</cx:pt>
          <cx:pt idx="221">6</cx:pt>
          <cx:pt idx="222">5</cx:pt>
          <cx:pt idx="223">3</cx:pt>
          <cx:pt idx="224">8</cx:pt>
          <cx:pt idx="225">18</cx:pt>
          <cx:pt idx="226">6</cx:pt>
          <cx:pt idx="227">3</cx:pt>
          <cx:pt idx="228">3</cx:pt>
          <cx:pt idx="229">4</cx:pt>
          <cx:pt idx="230">2</cx:pt>
          <cx:pt idx="231">4</cx:pt>
          <cx:pt idx="232">6</cx:pt>
          <cx:pt idx="233">3</cx:pt>
          <cx:pt idx="234">8</cx:pt>
          <cx:pt idx="235">7</cx:pt>
          <cx:pt idx="236">16</cx:pt>
          <cx:pt idx="237">3</cx:pt>
          <cx:pt idx="238">10</cx:pt>
          <cx:pt idx="239">4</cx:pt>
          <cx:pt idx="240">13</cx:pt>
          <cx:pt idx="241">5</cx:pt>
          <cx:pt idx="242">3</cx:pt>
          <cx:pt idx="243">2</cx:pt>
          <cx:pt idx="244">2</cx:pt>
          <cx:pt idx="245">5</cx:pt>
          <cx:pt idx="246">8</cx:pt>
          <cx:pt idx="247">2</cx:pt>
          <cx:pt idx="248">6</cx:pt>
          <cx:pt idx="249">4</cx:pt>
          <cx:pt idx="250">5</cx:pt>
          <cx:pt idx="251">8</cx:pt>
          <cx:pt idx="252">3</cx:pt>
          <cx:pt idx="253">15</cx:pt>
          <cx:pt idx="254">15</cx:pt>
          <cx:pt idx="255">6</cx:pt>
          <cx:pt idx="256">17</cx:pt>
          <cx:pt idx="257">9</cx:pt>
          <cx:pt idx="258">12</cx:pt>
          <cx:pt idx="259">5</cx:pt>
          <cx:pt idx="260">25</cx:pt>
          <cx:pt idx="261">3</cx:pt>
          <cx:pt idx="262">4</cx:pt>
          <cx:pt idx="263">8</cx:pt>
          <cx:pt idx="264">13</cx:pt>
          <cx:pt idx="265">4</cx:pt>
          <cx:pt idx="266">11</cx:pt>
          <cx:pt idx="267">8</cx:pt>
          <cx:pt idx="268">4</cx:pt>
          <cx:pt idx="269">8</cx:pt>
          <cx:pt idx="270">6</cx:pt>
          <cx:pt idx="271">9</cx:pt>
          <cx:pt idx="272">4</cx:pt>
          <cx:pt idx="273">8</cx:pt>
          <cx:pt idx="274">3</cx:pt>
          <cx:pt idx="275">2</cx:pt>
          <cx:pt idx="276">1</cx:pt>
          <cx:pt idx="277">4</cx:pt>
          <cx:pt idx="278">18</cx:pt>
          <cx:pt idx="279">14</cx:pt>
          <cx:pt idx="280">4</cx:pt>
          <cx:pt idx="281">6</cx:pt>
          <cx:pt idx="282">6</cx:pt>
          <cx:pt idx="283">16</cx:pt>
          <cx:pt idx="284">6</cx:pt>
          <cx:pt idx="285">5</cx:pt>
          <cx:pt idx="286">4</cx:pt>
          <cx:pt idx="287">5</cx:pt>
          <cx:pt idx="288">13</cx:pt>
          <cx:pt idx="289">4</cx:pt>
          <cx:pt idx="290">12</cx:pt>
          <cx:pt idx="291">12</cx:pt>
          <cx:pt idx="292">3</cx:pt>
          <cx:pt idx="293">8</cx:pt>
          <cx:pt idx="294">10</cx:pt>
          <cx:pt idx="295">1</cx:pt>
          <cx:pt idx="296">5</cx:pt>
          <cx:pt idx="297">12</cx:pt>
          <cx:pt idx="298">13</cx:pt>
          <cx:pt idx="299">5</cx:pt>
          <cx:pt idx="300">8</cx:pt>
          <cx:pt idx="301">3</cx:pt>
          <cx:pt idx="302">8</cx:pt>
          <cx:pt idx="303">8</cx:pt>
          <cx:pt idx="304">5</cx:pt>
          <cx:pt idx="305">7</cx:pt>
          <cx:pt idx="306">4</cx:pt>
          <cx:pt idx="307">2</cx:pt>
          <cx:pt idx="308">6</cx:pt>
          <cx:pt idx="309">2</cx:pt>
          <cx:pt idx="310">8</cx:pt>
          <cx:pt idx="311">2</cx:pt>
          <cx:pt idx="312">4</cx:pt>
          <cx:pt idx="313">6</cx:pt>
          <cx:pt idx="314">9</cx:pt>
          <cx:pt idx="315">6</cx:pt>
          <cx:pt idx="316">4</cx:pt>
          <cx:pt idx="317">10</cx:pt>
          <cx:pt idx="318">9</cx:pt>
          <cx:pt idx="319">10</cx:pt>
          <cx:pt idx="320">9</cx:pt>
          <cx:pt idx="321">12</cx:pt>
          <cx:pt idx="322">5</cx:pt>
          <cx:pt idx="323">6</cx:pt>
          <cx:pt idx="324">9</cx:pt>
          <cx:pt idx="325">4</cx:pt>
          <cx:pt idx="326">5</cx:pt>
          <cx:pt idx="327">5</cx:pt>
          <cx:pt idx="328">7</cx:pt>
          <cx:pt idx="329">6</cx:pt>
          <cx:pt idx="330">3</cx:pt>
          <cx:pt idx="331">8</cx:pt>
          <cx:pt idx="332">5</cx:pt>
          <cx:pt idx="333">3</cx:pt>
          <cx:pt idx="334">7</cx:pt>
          <cx:pt idx="335">6</cx:pt>
          <cx:pt idx="336">5</cx:pt>
          <cx:pt idx="337">12</cx:pt>
          <cx:pt idx="338">11</cx:pt>
          <cx:pt idx="339">2</cx:pt>
          <cx:pt idx="340">7</cx:pt>
          <cx:pt idx="341">9</cx:pt>
          <cx:pt idx="342">4</cx:pt>
          <cx:pt idx="343">6</cx:pt>
          <cx:pt idx="344">5</cx:pt>
          <cx:pt idx="345">6</cx:pt>
          <cx:pt idx="346">8</cx:pt>
          <cx:pt idx="347">8</cx:pt>
          <cx:pt idx="348">8</cx:pt>
          <cx:pt idx="349">4</cx:pt>
          <cx:pt idx="350">3</cx:pt>
          <cx:pt idx="351">9</cx:pt>
          <cx:pt idx="352">7</cx:pt>
          <cx:pt idx="353">7</cx:pt>
          <cx:pt idx="354">4</cx:pt>
          <cx:pt idx="355">15</cx:pt>
          <cx:pt idx="356">4</cx:pt>
          <cx:pt idx="357">7</cx:pt>
          <cx:pt idx="358">13</cx:pt>
          <cx:pt idx="359">3</cx:pt>
          <cx:pt idx="360">12</cx:pt>
          <cx:pt idx="361">8</cx:pt>
          <cx:pt idx="362">6</cx:pt>
          <cx:pt idx="363">3</cx:pt>
          <cx:pt idx="364">7</cx:pt>
          <cx:pt idx="365">6</cx:pt>
          <cx:pt idx="366">8</cx:pt>
          <cx:pt idx="367">2</cx:pt>
          <cx:pt idx="368">5</cx:pt>
          <cx:pt idx="369">6</cx:pt>
          <cx:pt idx="370">8</cx:pt>
          <cx:pt idx="371">8</cx:pt>
          <cx:pt idx="372">8</cx:pt>
          <cx:pt idx="373">8</cx:pt>
          <cx:pt idx="374">2</cx:pt>
          <cx:pt idx="375">3</cx:pt>
          <cx:pt idx="376">3</cx:pt>
          <cx:pt idx="377">6</cx:pt>
          <cx:pt idx="378">20</cx:pt>
          <cx:pt idx="379">7</cx:pt>
          <cx:pt idx="380">6</cx:pt>
          <cx:pt idx="381">3</cx:pt>
          <cx:pt idx="382">5</cx:pt>
          <cx:pt idx="383">5</cx:pt>
          <cx:pt idx="384">3</cx:pt>
          <cx:pt idx="385">6</cx:pt>
          <cx:pt idx="386">4</cx:pt>
          <cx:pt idx="387">10</cx:pt>
          <cx:pt idx="388">3</cx:pt>
          <cx:pt idx="389">7</cx:pt>
          <cx:pt idx="390">6</cx:pt>
          <cx:pt idx="391">3</cx:pt>
          <cx:pt idx="392">10</cx:pt>
          <cx:pt idx="393">2</cx:pt>
          <cx:pt idx="394">23</cx:pt>
          <cx:pt idx="395">5</cx:pt>
          <cx:pt idx="396">7</cx:pt>
          <cx:pt idx="397">3</cx:pt>
          <cx:pt idx="398">6</cx:pt>
          <cx:pt idx="399">3</cx:pt>
          <cx:pt idx="400">4</cx:pt>
          <cx:pt idx="401">5</cx:pt>
          <cx:pt idx="402">5</cx:pt>
          <cx:pt idx="403">11</cx:pt>
          <cx:pt idx="404">6</cx:pt>
          <cx:pt idx="405">3</cx:pt>
          <cx:pt idx="406">4</cx:pt>
          <cx:pt idx="407">4</cx:pt>
          <cx:pt idx="408">12</cx:pt>
          <cx:pt idx="409">3</cx:pt>
          <cx:pt idx="410">5</cx:pt>
          <cx:pt idx="411">12</cx:pt>
          <cx:pt idx="412">9</cx:pt>
          <cx:pt idx="413">11</cx:pt>
          <cx:pt idx="414">5</cx:pt>
          <cx:pt idx="415">9</cx:pt>
          <cx:pt idx="416">10</cx:pt>
          <cx:pt idx="417">3</cx:pt>
          <cx:pt idx="418">12</cx:pt>
          <cx:pt idx="419">9</cx:pt>
          <cx:pt idx="420">2</cx:pt>
          <cx:pt idx="421">4</cx:pt>
          <cx:pt idx="422">2</cx:pt>
          <cx:pt idx="423">2</cx:pt>
          <cx:pt idx="424">7</cx:pt>
          <cx:pt idx="425">6</cx:pt>
          <cx:pt idx="426">3</cx:pt>
          <cx:pt idx="427">4</cx:pt>
          <cx:pt idx="428">10</cx:pt>
          <cx:pt idx="429">5</cx:pt>
          <cx:pt idx="430">6</cx:pt>
          <cx:pt idx="431">6</cx:pt>
          <cx:pt idx="432">9</cx:pt>
          <cx:pt idx="433">3</cx:pt>
          <cx:pt idx="434">7</cx:pt>
          <cx:pt idx="435">9</cx:pt>
          <cx:pt idx="436">9</cx:pt>
          <cx:pt idx="437">3</cx:pt>
          <cx:pt idx="438">3</cx:pt>
          <cx:pt idx="439">10</cx:pt>
          <cx:pt idx="440">12</cx:pt>
          <cx:pt idx="441">5</cx:pt>
          <cx:pt idx="442">6</cx:pt>
          <cx:pt idx="443">5</cx:pt>
          <cx:pt idx="444">7</cx:pt>
          <cx:pt idx="445">6</cx:pt>
          <cx:pt idx="446">9</cx:pt>
          <cx:pt idx="447">5</cx:pt>
          <cx:pt idx="448">8</cx:pt>
          <cx:pt idx="449">12</cx:pt>
          <cx:pt idx="450">18</cx:pt>
          <cx:pt idx="451">7</cx:pt>
          <cx:pt idx="452">9</cx:pt>
          <cx:pt idx="453">5</cx:pt>
          <cx:pt idx="454">5</cx:pt>
          <cx:pt idx="455">6</cx:pt>
          <cx:pt idx="456">8</cx:pt>
          <cx:pt idx="457">4</cx:pt>
          <cx:pt idx="458">5</cx:pt>
          <cx:pt idx="459">3</cx:pt>
          <cx:pt idx="460">8</cx:pt>
          <cx:pt idx="461">17</cx:pt>
          <cx:pt idx="462">8</cx:pt>
          <cx:pt idx="463">11</cx:pt>
          <cx:pt idx="464">9</cx:pt>
          <cx:pt idx="465">11</cx:pt>
          <cx:pt idx="466">3</cx:pt>
          <cx:pt idx="467">15</cx:pt>
          <cx:pt idx="468">8</cx:pt>
          <cx:pt idx="469">1</cx:pt>
          <cx:pt idx="470">4</cx:pt>
          <cx:pt idx="471">13</cx:pt>
          <cx:pt idx="472">8</cx:pt>
          <cx:pt idx="473">6</cx:pt>
          <cx:pt idx="474">9</cx:pt>
          <cx:pt idx="475">10</cx:pt>
          <cx:pt idx="476">15</cx:pt>
          <cx:pt idx="477">7</cx:pt>
          <cx:pt idx="478">3</cx:pt>
          <cx:pt idx="479">6</cx:pt>
          <cx:pt idx="480">8</cx:pt>
          <cx:pt idx="481">5</cx:pt>
          <cx:pt idx="482">12</cx:pt>
          <cx:pt idx="483">13</cx:pt>
          <cx:pt idx="484">11</cx:pt>
          <cx:pt idx="485">1</cx:pt>
          <cx:pt idx="486">8</cx:pt>
          <cx:pt idx="487">4</cx:pt>
          <cx:pt idx="488">5</cx:pt>
          <cx:pt idx="489">8</cx:pt>
          <cx:pt idx="490">2</cx:pt>
          <cx:pt idx="491">5</cx:pt>
          <cx:pt idx="492">11</cx:pt>
          <cx:pt idx="493">4</cx:pt>
          <cx:pt idx="494">6</cx:pt>
          <cx:pt idx="495">8</cx:pt>
          <cx:pt idx="496">3</cx:pt>
          <cx:pt idx="497">6</cx:pt>
          <cx:pt idx="498">6</cx:pt>
          <cx:pt idx="499">4</cx:pt>
          <cx:pt idx="500">4</cx:pt>
          <cx:pt idx="501">3</cx:pt>
          <cx:pt idx="502">4</cx:pt>
          <cx:pt idx="503">7</cx:pt>
          <cx:pt idx="504">16</cx:pt>
          <cx:pt idx="505">19</cx:pt>
          <cx:pt idx="506">5</cx:pt>
          <cx:pt idx="507">5</cx:pt>
          <cx:pt idx="508">5</cx:pt>
          <cx:pt idx="509">8</cx:pt>
          <cx:pt idx="510">8</cx:pt>
          <cx:pt idx="511">6</cx:pt>
          <cx:pt idx="512">3</cx:pt>
          <cx:pt idx="513">8</cx:pt>
          <cx:pt idx="514">5</cx:pt>
          <cx:pt idx="515">5</cx:pt>
          <cx:pt idx="516">3</cx:pt>
          <cx:pt idx="517">12</cx:pt>
          <cx:pt idx="518">3</cx:pt>
          <cx:pt idx="519">7</cx:pt>
          <cx:pt idx="520">5</cx:pt>
          <cx:pt idx="521">8</cx:pt>
          <cx:pt idx="522">8</cx:pt>
          <cx:pt idx="523">3</cx:pt>
          <cx:pt idx="524">11</cx:pt>
          <cx:pt idx="525">2</cx:pt>
          <cx:pt idx="526">2</cx:pt>
          <cx:pt idx="527">4</cx:pt>
          <cx:pt idx="528">1</cx:pt>
          <cx:pt idx="529">4</cx:pt>
          <cx:pt idx="530">10</cx:pt>
          <cx:pt idx="531">2</cx:pt>
          <cx:pt idx="532">6</cx:pt>
          <cx:pt idx="533">3</cx:pt>
          <cx:pt idx="534">3</cx:pt>
          <cx:pt idx="535">11</cx:pt>
          <cx:pt idx="536">12</cx:pt>
          <cx:pt idx="537">3</cx:pt>
          <cx:pt idx="538">8</cx:pt>
          <cx:pt idx="539">17</cx:pt>
          <cx:pt idx="540">5</cx:pt>
          <cx:pt idx="541">5</cx:pt>
          <cx:pt idx="542">2</cx:pt>
          <cx:pt idx="543">8</cx:pt>
          <cx:pt idx="544">4</cx:pt>
          <cx:pt idx="545">3</cx:pt>
          <cx:pt idx="546">7</cx:pt>
          <cx:pt idx="547">5</cx:pt>
          <cx:pt idx="548">7</cx:pt>
          <cx:pt idx="549">9</cx:pt>
          <cx:pt idx="550">11</cx:pt>
          <cx:pt idx="551">9</cx:pt>
          <cx:pt idx="552">5</cx:pt>
          <cx:pt idx="553">10</cx:pt>
          <cx:pt idx="554">4</cx:pt>
          <cx:pt idx="555">6</cx:pt>
          <cx:pt idx="556">8</cx:pt>
          <cx:pt idx="557">9</cx:pt>
          <cx:pt idx="558">3</cx:pt>
          <cx:pt idx="559">2</cx:pt>
          <cx:pt idx="560">5</cx:pt>
          <cx:pt idx="561">13</cx:pt>
          <cx:pt idx="562">6</cx:pt>
          <cx:pt idx="563">5</cx:pt>
          <cx:pt idx="564">15</cx:pt>
          <cx:pt idx="565">16</cx:pt>
          <cx:pt idx="566">3</cx:pt>
          <cx:pt idx="567">13</cx:pt>
          <cx:pt idx="568">3</cx:pt>
          <cx:pt idx="569">9</cx:pt>
          <cx:pt idx="570">1</cx:pt>
          <cx:pt idx="571">4</cx:pt>
          <cx:pt idx="572">5</cx:pt>
          <cx:pt idx="573">4</cx:pt>
          <cx:pt idx="574">5</cx:pt>
          <cx:pt idx="575">11</cx:pt>
          <cx:pt idx="576">5</cx:pt>
          <cx:pt idx="577">10</cx:pt>
          <cx:pt idx="578">9</cx:pt>
          <cx:pt idx="579">8</cx:pt>
          <cx:pt idx="580">4</cx:pt>
          <cx:pt idx="581">5</cx:pt>
          <cx:pt idx="582">3</cx:pt>
          <cx:pt idx="583">11</cx:pt>
          <cx:pt idx="584">7</cx:pt>
          <cx:pt idx="585">13</cx:pt>
          <cx:pt idx="586">3</cx:pt>
          <cx:pt idx="587">2</cx:pt>
          <cx:pt idx="588">5</cx:pt>
          <cx:pt idx="589">8</cx:pt>
          <cx:pt idx="590">17</cx:pt>
          <cx:pt idx="591">8</cx:pt>
          <cx:pt idx="592">8</cx:pt>
          <cx:pt idx="593">15</cx:pt>
          <cx:pt idx="594">3</cx:pt>
          <cx:pt idx="595">10</cx:pt>
          <cx:pt idx="596">3</cx:pt>
          <cx:pt idx="597">3</cx:pt>
          <cx:pt idx="598">9</cx:pt>
          <cx:pt idx="599">10</cx:pt>
          <cx:pt idx="600">4</cx:pt>
          <cx:pt idx="601">8</cx:pt>
          <cx:pt idx="602">8</cx:pt>
          <cx:pt idx="603">8</cx:pt>
          <cx:pt idx="604">8</cx:pt>
          <cx:pt idx="605">13</cx:pt>
          <cx:pt idx="606">8</cx:pt>
          <cx:pt idx="607">3</cx:pt>
          <cx:pt idx="608">7</cx:pt>
          <cx:pt idx="609">5</cx:pt>
          <cx:pt idx="610">2</cx:pt>
          <cx:pt idx="611">8</cx:pt>
          <cx:pt idx="612">8</cx:pt>
          <cx:pt idx="613">7</cx:pt>
          <cx:pt idx="614">4</cx:pt>
          <cx:pt idx="615">8</cx:pt>
          <cx:pt idx="616">3</cx:pt>
          <cx:pt idx="617">8</cx:pt>
          <cx:pt idx="618">1</cx:pt>
          <cx:pt idx="619">18</cx:pt>
          <cx:pt idx="620">6</cx:pt>
          <cx:pt idx="621">3</cx:pt>
          <cx:pt idx="622">10</cx:pt>
          <cx:pt idx="623">3</cx:pt>
          <cx:pt idx="624">4</cx:pt>
          <cx:pt idx="625">7</cx:pt>
          <cx:pt idx="626">4</cx:pt>
          <cx:pt idx="627">7</cx:pt>
          <cx:pt idx="628">3</cx:pt>
          <cx:pt idx="629">8</cx:pt>
          <cx:pt idx="630">8</cx:pt>
          <cx:pt idx="631">8</cx:pt>
          <cx:pt idx="632">4</cx:pt>
          <cx:pt idx="633">8</cx:pt>
          <cx:pt idx="634">19</cx:pt>
          <cx:pt idx="635">4</cx:pt>
          <cx:pt idx="636">9</cx:pt>
          <cx:pt idx="637">8</cx:pt>
          <cx:pt idx="638">8</cx:pt>
          <cx:pt idx="639">8</cx:pt>
          <cx:pt idx="640">8</cx:pt>
          <cx:pt idx="641">8</cx:pt>
          <cx:pt idx="642">8</cx:pt>
          <cx:pt idx="643">11</cx:pt>
          <cx:pt idx="644">2</cx:pt>
          <cx:pt idx="645">8</cx:pt>
          <cx:pt idx="646">8</cx:pt>
          <cx:pt idx="647">11</cx:pt>
          <cx:pt idx="648">10</cx:pt>
          <cx:pt idx="649">4</cx:pt>
          <cx:pt idx="650">3</cx:pt>
          <cx:pt idx="651">5</cx:pt>
          <cx:pt idx="652">8</cx:pt>
          <cx:pt idx="653">8</cx:pt>
          <cx:pt idx="654">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9</cx:pt>
          <cx:pt idx="675">8</cx:pt>
          <cx:pt idx="676">4</cx:pt>
          <cx:pt idx="677">14</cx:pt>
          <cx:pt idx="678">2</cx:pt>
          <cx:pt idx="679">8</cx:pt>
          <cx:pt idx="680">7</cx:pt>
          <cx:pt idx="681">2</cx:pt>
          <cx:pt idx="682">8</cx:pt>
          <cx:pt idx="683">8</cx:pt>
          <cx:pt idx="684">8</cx:pt>
          <cx:pt idx="685">14</cx:pt>
          <cx:pt idx="686">8</cx:pt>
          <cx:pt idx="687">3</cx:pt>
          <cx:pt idx="688">7</cx:pt>
          <cx:pt idx="689">4</cx:pt>
          <cx:pt idx="690">10</cx:pt>
          <cx:pt idx="691">12</cx:pt>
          <cx:pt idx="692">13</cx:pt>
          <cx:pt idx="693">5</cx:pt>
          <cx:pt idx="694">6</cx:pt>
          <cx:pt idx="695">21</cx:pt>
          <cx:pt idx="696">14</cx:pt>
          <cx:pt idx="697">2</cx:pt>
          <cx:pt idx="698">3</cx:pt>
          <cx:pt idx="699">2</cx:pt>
          <cx:pt idx="700">2</cx:pt>
          <cx:pt idx="701">3</cx:pt>
          <cx:pt idx="702">5</cx:pt>
          <cx:pt idx="703">6</cx:pt>
          <cx:pt idx="704">9</cx:pt>
          <cx:pt idx="705">5</cx:pt>
          <cx:pt idx="706">4</cx:pt>
          <cx:pt idx="707">9</cx:pt>
          <cx:pt idx="708">4</cx:pt>
          <cx:pt idx="709">4</cx:pt>
          <cx:pt idx="710">2</cx:pt>
          <cx:pt idx="711">2</cx:pt>
          <cx:pt idx="712">5</cx:pt>
          <cx:pt idx="713">5</cx:pt>
          <cx:pt idx="714">3</cx:pt>
          <cx:pt idx="715">8</cx:pt>
          <cx:pt idx="716">2</cx:pt>
          <cx:pt idx="717">4</cx:pt>
          <cx:pt idx="718">1</cx:pt>
          <cx:pt idx="719">6</cx:pt>
          <cx:pt idx="720">2</cx:pt>
          <cx:pt idx="721">4</cx:pt>
          <cx:pt idx="722">4</cx:pt>
          <cx:pt idx="723">10</cx:pt>
          <cx:pt idx="724">2</cx:pt>
          <cx:pt idx="725">3</cx:pt>
          <cx:pt idx="726">6</cx:pt>
          <cx:pt idx="727">3</cx:pt>
          <cx:pt idx="728">12</cx:pt>
          <cx:pt idx="729">7</cx:pt>
          <cx:pt idx="730">9</cx:pt>
          <cx:pt idx="731">3</cx:pt>
          <cx:pt idx="732">9</cx:pt>
          <cx:pt idx="733">2</cx:pt>
          <cx:pt idx="734">5</cx:pt>
          <cx:pt idx="735">7</cx:pt>
          <cx:pt idx="736">4</cx:pt>
          <cx:pt idx="737">3</cx:pt>
          <cx:pt idx="738">3</cx:pt>
          <cx:pt idx="739">5</cx:pt>
          <cx:pt idx="740">12</cx:pt>
          <cx:pt idx="741">5</cx:pt>
          <cx:pt idx="742">13</cx:pt>
          <cx:pt idx="743">5</cx:pt>
          <cx:pt idx="744">9</cx:pt>
          <cx:pt idx="745">4</cx:pt>
          <cx:pt idx="746">8</cx:pt>
          <cx:pt idx="747">13</cx:pt>
          <cx:pt idx="748">6</cx:pt>
          <cx:pt idx="749">7</cx:pt>
          <cx:pt idx="750">3</cx:pt>
          <cx:pt idx="751">6</cx:pt>
          <cx:pt idx="752">2</cx:pt>
          <cx:pt idx="753">8</cx:pt>
          <cx:pt idx="754">11</cx:pt>
          <cx:pt idx="755">4</cx:pt>
          <cx:pt idx="756">8</cx:pt>
          <cx:pt idx="757">7</cx:pt>
          <cx:pt idx="758">2</cx:pt>
          <cx:pt idx="759">6</cx:pt>
          <cx:pt idx="760">7</cx:pt>
          <cx:pt idx="761">6</cx:pt>
          <cx:pt idx="762">1</cx:pt>
          <cx:pt idx="763">16</cx:pt>
          <cx:pt idx="764">5</cx:pt>
          <cx:pt idx="765">5</cx:pt>
          <cx:pt idx="766">10</cx:pt>
          <cx:pt idx="767">2</cx:pt>
          <cx:pt idx="768">9</cx:pt>
          <cx:pt idx="769">5</cx:pt>
          <cx:pt idx="770">2</cx:pt>
          <cx:pt idx="771">8</cx:pt>
          <cx:pt idx="772">12</cx:pt>
          <cx:pt idx="773">8</cx:pt>
          <cx:pt idx="774">6</cx:pt>
          <cx:pt idx="775">5</cx:pt>
          <cx:pt idx="776">10</cx:pt>
          <cx:pt idx="777">9</cx:pt>
          <cx:pt idx="778">8</cx:pt>
          <cx:pt idx="779">5</cx:pt>
          <cx:pt idx="780">2</cx:pt>
          <cx:pt idx="781">2</cx:pt>
          <cx:pt idx="782">3</cx:pt>
          <cx:pt idx="783">8</cx:pt>
          <cx:pt idx="784">7</cx:pt>
          <cx:pt idx="785">4</cx:pt>
          <cx:pt idx="786">15</cx:pt>
          <cx:pt idx="787">8</cx:pt>
          <cx:pt idx="788">18</cx:pt>
          <cx:pt idx="789">4</cx:pt>
          <cx:pt idx="790">7</cx:pt>
          <cx:pt idx="791">7</cx:pt>
          <cx:pt idx="792">6</cx:pt>
          <cx:pt idx="793">6</cx:pt>
          <cx:pt idx="794">5</cx:pt>
          <cx:pt idx="795">9</cx:pt>
          <cx:pt idx="796">8</cx:pt>
          <cx:pt idx="797">3</cx:pt>
          <cx:pt idx="798">11</cx:pt>
          <cx:pt idx="799">8</cx:pt>
          <cx:pt idx="800">7</cx:pt>
          <cx:pt idx="801">2</cx:pt>
          <cx:pt idx="802">8</cx:pt>
          <cx:pt idx="803">8</cx:pt>
          <cx:pt idx="804">8</cx:pt>
          <cx:pt idx="805">8</cx:pt>
          <cx:pt idx="806">8</cx:pt>
          <cx:pt idx="807">8</cx:pt>
          <cx:pt idx="808">4</cx:pt>
          <cx:pt idx="809">8</cx:pt>
          <cx:pt idx="810">6</cx:pt>
          <cx:pt idx="811">6</cx:pt>
          <cx:pt idx="812">6</cx:pt>
          <cx:pt idx="813">3</cx:pt>
          <cx:pt idx="814">3</cx:pt>
          <cx:pt idx="815">5</cx:pt>
          <cx:pt idx="816">11</cx:pt>
          <cx:pt idx="817">3</cx:pt>
          <cx:pt idx="818">5</cx:pt>
          <cx:pt idx="819">2</cx:pt>
          <cx:pt idx="820">8</cx:pt>
          <cx:pt idx="821">7</cx:pt>
          <cx:pt idx="822">7</cx:pt>
          <cx:pt idx="823">2</cx:pt>
          <cx:pt idx="824">4</cx:pt>
          <cx:pt idx="825">5</cx:pt>
          <cx:pt idx="826">12</cx:pt>
          <cx:pt idx="827">4</cx:pt>
          <cx:pt idx="828">3</cx:pt>
          <cx:pt idx="829">2</cx:pt>
          <cx:pt idx="830">3</cx:pt>
          <cx:pt idx="831">9</cx:pt>
          <cx:pt idx="832">11</cx:pt>
          <cx:pt idx="833">16</cx:pt>
          <cx:pt idx="834">4</cx:pt>
          <cx:pt idx="835">15</cx:pt>
          <cx:pt idx="836">2</cx:pt>
          <cx:pt idx="837">5</cx:pt>
          <cx:pt idx="838">9</cx:pt>
          <cx:pt idx="839">6</cx:pt>
          <cx:pt idx="840">5</cx:pt>
          <cx:pt idx="841">10</cx:pt>
          <cx:pt idx="842">8</cx:pt>
          <cx:pt idx="843">5</cx:pt>
          <cx:pt idx="844">2</cx:pt>
          <cx:pt idx="845">8</cx:pt>
          <cx:pt idx="846">3</cx:pt>
          <cx:pt idx="847">8</cx:pt>
          <cx:pt idx="848">2</cx:pt>
          <cx:pt idx="849">13</cx:pt>
          <cx:pt idx="850">2</cx:pt>
          <cx:pt idx="851">3</cx:pt>
          <cx:pt idx="852">4</cx:pt>
          <cx:pt idx="853">11</cx:pt>
          <cx:pt idx="854">8</cx:pt>
          <cx:pt idx="855">19</cx:pt>
          <cx:pt idx="856">12</cx:pt>
          <cx:pt idx="857">12</cx:pt>
          <cx:pt idx="858">4</cx:pt>
          <cx:pt idx="859">2</cx:pt>
          <cx:pt idx="860">13</cx:pt>
          <cx:pt idx="861">5</cx:pt>
          <cx:pt idx="862">8</cx:pt>
          <cx:pt idx="863">7</cx:pt>
          <cx:pt idx="864">5</cx:pt>
          <cx:pt idx="865">5</cx:pt>
          <cx:pt idx="866">9</cx:pt>
          <cx:pt idx="867">2</cx:pt>
          <cx:pt idx="868">4</cx:pt>
          <cx:pt idx="869">2</cx:pt>
          <cx:pt idx="870">10</cx:pt>
          <cx:pt idx="871">7</cx:pt>
          <cx:pt idx="872">16</cx:pt>
          <cx:pt idx="873">7</cx:pt>
          <cx:pt idx="874">5</cx:pt>
          <cx:pt idx="875">10</cx:pt>
          <cx:pt idx="876">7</cx:pt>
          <cx:pt idx="877">11</cx:pt>
          <cx:pt idx="878">9</cx:pt>
          <cx:pt idx="879">4</cx:pt>
          <cx:pt idx="880">8</cx:pt>
          <cx:pt idx="881">3</cx:pt>
          <cx:pt idx="882">7</cx:pt>
          <cx:pt idx="883">8</cx:pt>
          <cx:pt idx="884">10</cx:pt>
          <cx:pt idx="885">9</cx:pt>
          <cx:pt idx="886">3</cx:pt>
          <cx:pt idx="887">6</cx:pt>
          <cx:pt idx="888">5</cx:pt>
          <cx:pt idx="889">3</cx:pt>
          <cx:pt idx="890">10</cx:pt>
          <cx:pt idx="891">14</cx:pt>
          <cx:pt idx="892">2</cx:pt>
          <cx:pt idx="893">13</cx:pt>
          <cx:pt idx="894">4</cx:pt>
          <cx:pt idx="895">3</cx:pt>
          <cx:pt idx="896">3</cx:pt>
          <cx:pt idx="897">8</cx:pt>
          <cx:pt idx="898">7</cx:pt>
          <cx:pt idx="899">9</cx:pt>
          <cx:pt idx="900">7</cx:pt>
          <cx:pt idx="901">6</cx:pt>
          <cx:pt idx="902">12</cx:pt>
          <cx:pt idx="903">4</cx:pt>
          <cx:pt idx="904">10</cx:pt>
          <cx:pt idx="905">7</cx:pt>
          <cx:pt idx="906">7</cx:pt>
          <cx:pt idx="907">6</cx:pt>
          <cx:pt idx="908">11</cx:pt>
          <cx:pt idx="909">1</cx:pt>
          <cx:pt idx="910">8</cx:pt>
          <cx:pt idx="911">3</cx:pt>
          <cx:pt idx="912">8</cx:pt>
          <cx:pt idx="913">4</cx:pt>
          <cx:pt idx="914">11</cx:pt>
          <cx:pt idx="915">8</cx:pt>
          <cx:pt idx="916">3</cx:pt>
          <cx:pt idx="917">18</cx:pt>
          <cx:pt idx="918">8</cx:pt>
          <cx:pt idx="919">18</cx:pt>
          <cx:pt idx="920">8</cx:pt>
          <cx:pt idx="921">5</cx:pt>
          <cx:pt idx="922">2</cx:pt>
          <cx:pt idx="923">5</cx:pt>
          <cx:pt idx="924">7</cx:pt>
          <cx:pt idx="925">5</cx:pt>
          <cx:pt idx="926">10</cx:pt>
          <cx:pt idx="927">8</cx:pt>
          <cx:pt idx="928">2</cx:pt>
          <cx:pt idx="929">4</cx:pt>
          <cx:pt idx="930">16</cx:pt>
          <cx:pt idx="931">8</cx:pt>
          <cx:pt idx="932">3</cx:pt>
          <cx:pt idx="933">19</cx:pt>
          <cx:pt idx="934">2</cx:pt>
          <cx:pt idx="935">4</cx:pt>
          <cx:pt idx="936">3</cx:pt>
          <cx:pt idx="937">3</cx:pt>
          <cx:pt idx="938">4</cx:pt>
          <cx:pt idx="939">7</cx:pt>
          <cx:pt idx="940">8</cx:pt>
          <cx:pt idx="941">8</cx:pt>
          <cx:pt idx="942">5</cx:pt>
          <cx:pt idx="943">3</cx:pt>
          <cx:pt idx="944">2</cx:pt>
          <cx:pt idx="945">10</cx:pt>
          <cx:pt idx="946">7</cx:pt>
          <cx:pt idx="947">4</cx:pt>
          <cx:pt idx="948">4</cx:pt>
          <cx:pt idx="949">10</cx:pt>
          <cx:pt idx="950">2</cx:pt>
          <cx:pt idx="951">3</cx:pt>
          <cx:pt idx="952">4</cx:pt>
          <cx:pt idx="953">11</cx:pt>
          <cx:pt idx="954">4</cx:pt>
          <cx:pt idx="955">2</cx:pt>
          <cx:pt idx="956">2</cx:pt>
          <cx:pt idx="957">2</cx:pt>
          <cx:pt idx="958">9</cx:pt>
          <cx:pt idx="959">12</cx:pt>
          <cx:pt idx="960">6</cx:pt>
          <cx:pt idx="961">16</cx:pt>
          <cx:pt idx="962">5</cx:pt>
          <cx:pt idx="963">14</cx:pt>
          <cx:pt idx="964">8</cx:pt>
          <cx:pt idx="965">5</cx:pt>
          <cx:pt idx="966">4</cx:pt>
          <cx:pt idx="967">2</cx:pt>
          <cx:pt idx="968">12</cx:pt>
          <cx:pt idx="969">2</cx:pt>
          <cx:pt idx="970">18</cx:pt>
          <cx:pt idx="971">5</cx:pt>
          <cx:pt idx="972">6</cx:pt>
          <cx:pt idx="973">4</cx:pt>
          <cx:pt idx="974">8</cx:pt>
          <cx:pt idx="975">4</cx:pt>
          <cx:pt idx="976">9</cx:pt>
          <cx:pt idx="977">8</cx:pt>
          <cx:pt idx="978">4</cx:pt>
          <cx:pt idx="979">4</cx:pt>
          <cx:pt idx="980">9</cx:pt>
          <cx:pt idx="981">9</cx:pt>
          <cx:pt idx="982">1</cx:pt>
          <cx:pt idx="983">5</cx:pt>
          <cx:pt idx="984">20</cx:pt>
          <cx:pt idx="985">6</cx:pt>
          <cx:pt idx="986">8</cx:pt>
          <cx:pt idx="987">7</cx:pt>
          <cx:pt idx="988">4</cx:pt>
          <cx:pt idx="989">8</cx:pt>
          <cx:pt idx="990">16</cx:pt>
          <cx:pt idx="991">6</cx:pt>
          <cx:pt idx="992">9</cx:pt>
          <cx:pt idx="993">10</cx:pt>
          <cx:pt idx="994">10</cx:pt>
          <cx:pt idx="995">11</cx:pt>
          <cx:pt idx="996">2</cx:pt>
          <cx:pt idx="997">7</cx:pt>
          <cx:pt idx="998">1</cx:pt>
          <cx:pt idx="999">5</cx:pt>
          <cx:pt idx="1000">10</cx:pt>
          <cx:pt idx="1001">9</cx:pt>
          <cx:pt idx="1002">8</cx:pt>
          <cx:pt idx="1003">8</cx:pt>
          <cx:pt idx="1004">6</cx:pt>
          <cx:pt idx="1005">3</cx:pt>
          <cx:pt idx="1006">14</cx:pt>
          <cx:pt idx="1007">3</cx:pt>
          <cx:pt idx="1008">9</cx:pt>
          <cx:pt idx="1009">11</cx:pt>
          <cx:pt idx="1010">15</cx:pt>
          <cx:pt idx="1011">4</cx:pt>
          <cx:pt idx="1012">5</cx:pt>
          <cx:pt idx="1013">7</cx:pt>
          <cx:pt idx="1014">8</cx:pt>
          <cx:pt idx="1015">8</cx:pt>
          <cx:pt idx="1016">2</cx:pt>
          <cx:pt idx="1017">9</cx:pt>
          <cx:pt idx="1018">3</cx:pt>
          <cx:pt idx="1019">3</cx:pt>
          <cx:pt idx="1020">6</cx:pt>
          <cx:pt idx="1021">2</cx:pt>
          <cx:pt idx="1022">7</cx:pt>
          <cx:pt idx="1023">8</cx:pt>
          <cx:pt idx="1024">8</cx:pt>
          <cx:pt idx="1025">2</cx:pt>
          <cx:pt idx="1026">1</cx:pt>
          <cx:pt idx="1027">11</cx:pt>
          <cx:pt idx="1028">5</cx:pt>
          <cx:pt idx="1029">9</cx:pt>
          <cx:pt idx="1030">5</cx:pt>
          <cx:pt idx="1031">8</cx:pt>
          <cx:pt idx="1032">11</cx:pt>
          <cx:pt idx="1033">14</cx:pt>
          <cx:pt idx="1034">5</cx:pt>
          <cx:pt idx="1035">4</cx:pt>
          <cx:pt idx="1036">5</cx:pt>
          <cx:pt idx="1037">4</cx:pt>
          <cx:pt idx="1038">8</cx:pt>
          <cx:pt idx="1039">9</cx:pt>
          <cx:pt idx="1040">16</cx:pt>
          <cx:pt idx="1041">4</cx:pt>
          <cx:pt idx="1042">4</cx:pt>
          <cx:pt idx="1043">15</cx:pt>
          <cx:pt idx="1044">9</cx:pt>
          <cx:pt idx="1045">2</cx:pt>
          <cx:pt idx="1046">8</cx:pt>
          <cx:pt idx="1047">10</cx:pt>
          <cx:pt idx="1048">8</cx:pt>
          <cx:pt idx="1049">9</cx:pt>
          <cx:pt idx="1050">3</cx:pt>
          <cx:pt idx="1051">3</cx:pt>
          <cx:pt idx="1052">4</cx:pt>
          <cx:pt idx="1053">9</cx:pt>
          <cx:pt idx="1054">9</cx:pt>
          <cx:pt idx="1055">10</cx:pt>
          <cx:pt idx="1056">8</cx:pt>
          <cx:pt idx="1057">11</cx:pt>
          <cx:pt idx="1058">3</cx:pt>
          <cx:pt idx="1059">6</cx:pt>
          <cx:pt idx="1060">5</cx:pt>
          <cx:pt idx="1061">12</cx:pt>
          <cx:pt idx="1062">2</cx:pt>
          <cx:pt idx="1063">8</cx:pt>
          <cx:pt idx="1064">8</cx:pt>
          <cx:pt idx="1065">4</cx:pt>
          <cx:pt idx="1066">7</cx:pt>
          <cx:pt idx="1067">14</cx:pt>
          <cx:pt idx="1068">6</cx:pt>
          <cx:pt idx="1069">10</cx:pt>
          <cx:pt idx="1070">4</cx:pt>
          <cx:pt idx="1071">8</cx:pt>
          <cx:pt idx="1072">8</cx:pt>
          <cx:pt idx="1073">4</cx:pt>
          <cx:pt idx="1074">12</cx:pt>
          <cx:pt idx="1075">1</cx:pt>
          <cx:pt idx="1076">23</cx:pt>
          <cx:pt idx="1077">4</cx:pt>
          <cx:pt idx="1078">7</cx:pt>
          <cx:pt idx="1079">3</cx:pt>
          <cx:pt idx="1080">4</cx:pt>
          <cx:pt idx="1081">0</cx:pt>
          <cx:pt idx="1082">8</cx:pt>
          <cx:pt idx="1083">5</cx:pt>
          <cx:pt idx="1084">4</cx:pt>
          <cx:pt idx="1085">3</cx:pt>
          <cx:pt idx="1086">9</cx:pt>
          <cx:pt idx="1087">5</cx:pt>
          <cx:pt idx="1088">5</cx:pt>
          <cx:pt idx="1089">4</cx:pt>
          <cx:pt idx="1090">11</cx:pt>
          <cx:pt idx="1091">4</cx:pt>
          <cx:pt idx="1092">2</cx:pt>
          <cx:pt idx="1093">7</cx:pt>
          <cx:pt idx="1094">6</cx:pt>
          <cx:pt idx="1095">5</cx:pt>
          <cx:pt idx="1096">8</cx:pt>
          <cx:pt idx="1097">9</cx:pt>
          <cx:pt idx="1098">4</cx:pt>
          <cx:pt idx="1099">5</cx:pt>
          <cx:pt idx="1100">4</cx:pt>
          <cx:pt idx="1101">3</cx:pt>
          <cx:pt idx="1102">14</cx:pt>
          <cx:pt idx="1103">11</cx:pt>
          <cx:pt idx="1104">5</cx:pt>
          <cx:pt idx="1105">3</cx:pt>
          <cx:pt idx="1106">4</cx:pt>
          <cx:pt idx="1107">11</cx:pt>
          <cx:pt idx="1108">8</cx:pt>
          <cx:pt idx="1109">1</cx:pt>
          <cx:pt idx="1110">7</cx:pt>
          <cx:pt idx="1111">6</cx:pt>
          <cx:pt idx="1112">6</cx:pt>
          <cx:pt idx="1113">9</cx:pt>
          <cx:pt idx="1114">15</cx:pt>
          <cx:pt idx="1115">4</cx:pt>
          <cx:pt idx="1116">5</cx:pt>
          <cx:pt idx="1117">7</cx:pt>
          <cx:pt idx="1118">2</cx:pt>
          <cx:pt idx="1119">3</cx:pt>
          <cx:pt idx="1120">7</cx:pt>
          <cx:pt idx="1121">4</cx:pt>
          <cx:pt idx="1122">9</cx:pt>
          <cx:pt idx="1123">9</cx:pt>
          <cx:pt idx="1124">2</cx:pt>
          <cx:pt idx="1125">2</cx:pt>
          <cx:pt idx="1126">2</cx:pt>
          <cx:pt idx="1127">6</cx:pt>
          <cx:pt idx="1128">3</cx:pt>
          <cx:pt idx="1129">2</cx:pt>
          <cx:pt idx="1130">7</cx:pt>
          <cx:pt idx="1131">4</cx:pt>
          <cx:pt idx="1132">12</cx:pt>
          <cx:pt idx="1133">5</cx:pt>
          <cx:pt idx="1134">12</cx:pt>
          <cx:pt idx="1135">5</cx:pt>
          <cx:pt idx="1136">2</cx:pt>
          <cx:pt idx="1137">5</cx:pt>
          <cx:pt idx="1138">14</cx:pt>
          <cx:pt idx="1139">4</cx:pt>
          <cx:pt idx="1140">10</cx:pt>
          <cx:pt idx="1141">4</cx:pt>
          <cx:pt idx="1142">4</cx:pt>
          <cx:pt idx="1143">9</cx:pt>
          <cx:pt idx="1144">9</cx:pt>
          <cx:pt idx="1145">4</cx:pt>
          <cx:pt idx="1146">6</cx:pt>
          <cx:pt idx="1147">5</cx:pt>
          <cx:pt idx="1148">3</cx:pt>
          <cx:pt idx="1149">6</cx:pt>
          <cx:pt idx="1150">5</cx:pt>
          <cx:pt idx="1151">2</cx:pt>
          <cx:pt idx="1152">3</cx:pt>
          <cx:pt idx="1153">3</cx:pt>
          <cx:pt idx="1154">2</cx:pt>
          <cx:pt idx="1155">4</cx:pt>
          <cx:pt idx="1156">7</cx:pt>
          <cx:pt idx="1157">5</cx:pt>
          <cx:pt idx="1158">6</cx:pt>
          <cx:pt idx="1159">5</cx:pt>
          <cx:pt idx="1160">5</cx:pt>
          <cx:pt idx="1161">8</cx:pt>
          <cx:pt idx="1162">15</cx:pt>
          <cx:pt idx="1163">6</cx:pt>
          <cx:pt idx="1164">5</cx:pt>
          <cx:pt idx="1165">8</cx:pt>
          <cx:pt idx="1166">6</cx:pt>
          <cx:pt idx="1167">5</cx:pt>
          <cx:pt idx="1168">6</cx:pt>
          <cx:pt idx="1169">6</cx:pt>
          <cx:pt idx="1170">4</cx:pt>
          <cx:pt idx="1171">4</cx:pt>
          <cx:pt idx="1172">3</cx:pt>
          <cx:pt idx="1173">9</cx:pt>
          <cx:pt idx="1174">12</cx:pt>
          <cx:pt idx="1175">7</cx:pt>
          <cx:pt idx="1176">17</cx:pt>
          <cx:pt idx="1177">7</cx:pt>
          <cx:pt idx="1178">0</cx:pt>
          <cx:pt idx="1179">5</cx:pt>
          <cx:pt idx="1180">5</cx:pt>
          <cx:pt idx="1181">12</cx:pt>
          <cx:pt idx="1182">13</cx:pt>
          <cx:pt idx="1183">20</cx:pt>
          <cx:pt idx="1184">9</cx:pt>
          <cx:pt idx="1185">6</cx:pt>
          <cx:pt idx="1186">16</cx:pt>
          <cx:pt idx="1187">6</cx:pt>
          <cx:pt idx="1188">4</cx:pt>
          <cx:pt idx="1189">5</cx:pt>
          <cx:pt idx="1190">23</cx:pt>
          <cx:pt idx="1191">5</cx:pt>
          <cx:pt idx="1192">5</cx:pt>
          <cx:pt idx="1193">2</cx:pt>
          <cx:pt idx="1194">3</cx:pt>
          <cx:pt idx="1195">6</cx:pt>
          <cx:pt idx="1196">4</cx:pt>
          <cx:pt idx="1197">1</cx:pt>
          <cx:pt idx="1198">10</cx:pt>
          <cx:pt idx="1199">7</cx:pt>
          <cx:pt idx="1200">3</cx:pt>
          <cx:pt idx="1201">6</cx:pt>
          <cx:pt idx="1202">5</cx:pt>
          <cx:pt idx="1203">7</cx:pt>
          <cx:pt idx="1204">10</cx:pt>
          <cx:pt idx="1205">2</cx:pt>
          <cx:pt idx="1206">4</cx:pt>
          <cx:pt idx="1207">7</cx:pt>
          <cx:pt idx="1208">8</cx:pt>
          <cx:pt idx="1209">4</cx:pt>
          <cx:pt idx="1210">7</cx:pt>
          <cx:pt idx="1211">16</cx:pt>
          <cx:pt idx="1212">5</cx:pt>
          <cx:pt idx="1213">4</cx:pt>
          <cx:pt idx="1214">5</cx:pt>
          <cx:pt idx="1215">4</cx:pt>
          <cx:pt idx="1216">4</cx:pt>
          <cx:pt idx="1217">3</cx:pt>
          <cx:pt idx="1218">7</cx:pt>
          <cx:pt idx="1219">22</cx:pt>
          <cx:pt idx="1220">8</cx:pt>
          <cx:pt idx="1221">10</cx:pt>
          <cx:pt idx="1222">5</cx:pt>
          <cx:pt idx="1223">4</cx:pt>
          <cx:pt idx="1224">5</cx:pt>
          <cx:pt idx="1225">3</cx:pt>
          <cx:pt idx="1226">5</cx:pt>
          <cx:pt idx="1227">3</cx:pt>
          <cx:pt idx="1228">8</cx:pt>
          <cx:pt idx="1229">7</cx:pt>
          <cx:pt idx="1230">7</cx:pt>
          <cx:pt idx="1231">4</cx:pt>
          <cx:pt idx="1232">3</cx:pt>
          <cx:pt idx="1233">2</cx:pt>
          <cx:pt idx="1234">15</cx:pt>
          <cx:pt idx="1235">8</cx:pt>
          <cx:pt idx="1236">3</cx:pt>
          <cx:pt idx="1237">5</cx:pt>
          <cx:pt idx="1238">2</cx:pt>
          <cx:pt idx="1239">5</cx:pt>
          <cx:pt idx="1240">8</cx:pt>
          <cx:pt idx="1241">4</cx:pt>
          <cx:pt idx="1242">4</cx:pt>
          <cx:pt idx="1243">1</cx:pt>
          <cx:pt idx="1244">9</cx:pt>
          <cx:pt idx="1245">9</cx:pt>
          <cx:pt idx="1246">10</cx:pt>
          <cx:pt idx="1247">9</cx:pt>
          <cx:pt idx="1248">8</cx:pt>
          <cx:pt idx="1249">8</cx:pt>
          <cx:pt idx="1250">3</cx:pt>
          <cx:pt idx="1251">9</cx:pt>
          <cx:pt idx="1252">6</cx:pt>
          <cx:pt idx="1253">4</cx:pt>
          <cx:pt idx="1254">9</cx:pt>
          <cx:pt idx="1255">2</cx:pt>
          <cx:pt idx="1256">8</cx:pt>
          <cx:pt idx="1257">7</cx:pt>
          <cx:pt idx="1258">7</cx:pt>
          <cx:pt idx="1259">8</cx:pt>
          <cx:pt idx="1260">4</cx:pt>
          <cx:pt idx="1261">9</cx:pt>
          <cx:pt idx="1262">7</cx:pt>
          <cx:pt idx="1263">3</cx:pt>
          <cx:pt idx="1264">10</cx:pt>
          <cx:pt idx="1265">8</cx:pt>
          <cx:pt idx="1266">5</cx:pt>
          <cx:pt idx="1267">11</cx:pt>
          <cx:pt idx="1268">10</cx:pt>
          <cx:pt idx="1269">6</cx:pt>
          <cx:pt idx="1270">16</cx:pt>
          <cx:pt idx="1271">1</cx:pt>
          <cx:pt idx="1272">9</cx:pt>
          <cx:pt idx="1273">4</cx:pt>
          <cx:pt idx="1274">4</cx:pt>
          <cx:pt idx="1275">3</cx:pt>
          <cx:pt idx="1276">16</cx:pt>
          <cx:pt idx="1277">2</cx:pt>
          <cx:pt idx="1278">5</cx:pt>
          <cx:pt idx="1279">2</cx:pt>
          <cx:pt idx="1280">8</cx:pt>
          <cx:pt idx="1281">10</cx:pt>
          <cx:pt idx="1282">5</cx:pt>
          <cx:pt idx="1283">7</cx:pt>
          <cx:pt idx="1284">6</cx:pt>
          <cx:pt idx="1285">6</cx:pt>
          <cx:pt idx="1286">5</cx:pt>
          <cx:pt idx="1287">5</cx:pt>
          <cx:pt idx="1288">4</cx:pt>
          <cx:pt idx="1289">4</cx:pt>
          <cx:pt idx="1290">9</cx:pt>
          <cx:pt idx="1291">5</cx:pt>
          <cx:pt idx="1292">9</cx:pt>
          <cx:pt idx="1293">7</cx:pt>
          <cx:pt idx="1294">4</cx:pt>
          <cx:pt idx="1295">8</cx:pt>
          <cx:pt idx="1296">8</cx:pt>
          <cx:pt idx="1297">8</cx:pt>
          <cx:pt idx="1298">4</cx:pt>
          <cx:pt idx="1299">3</cx:pt>
          <cx:pt idx="1300">7</cx:pt>
          <cx:pt idx="1301">7</cx:pt>
          <cx:pt idx="1302">6</cx:pt>
          <cx:pt idx="1303">8</cx:pt>
          <cx:pt idx="1304">8</cx:pt>
          <cx:pt idx="1305">8</cx:pt>
          <cx:pt idx="1306">4</cx:pt>
          <cx:pt idx="1307">8</cx:pt>
          <cx:pt idx="1308">11</cx:pt>
          <cx:pt idx="1309">3</cx:pt>
          <cx:pt idx="1310">13</cx:pt>
          <cx:pt idx="1311">8</cx:pt>
          <cx:pt idx="1312">1</cx:pt>
          <cx:pt idx="1313">2</cx:pt>
          <cx:pt idx="1314">11</cx:pt>
          <cx:pt idx="1315">6</cx:pt>
          <cx:pt idx="1316">6</cx:pt>
          <cx:pt idx="1317">11</cx:pt>
          <cx:pt idx="1318">8</cx:pt>
          <cx:pt idx="1319">14</cx:pt>
          <cx:pt idx="1320">8</cx:pt>
          <cx:pt idx="1321">8</cx:pt>
          <cx:pt idx="1322">8</cx:pt>
          <cx:pt idx="1323">8</cx:pt>
          <cx:pt idx="1324">8</cx:pt>
          <cx:pt idx="1325">8</cx:pt>
          <cx:pt idx="1326">8</cx:pt>
          <cx:pt idx="1327">8</cx:pt>
          <cx:pt idx="1328">8</cx:pt>
          <cx:pt idx="1329">8</cx:pt>
          <cx:pt idx="1330">8</cx:pt>
          <cx:pt idx="1331">15</cx:pt>
          <cx:pt idx="1332">14</cx:pt>
          <cx:pt idx="1333">8</cx:pt>
          <cx:pt idx="1334">6</cx:pt>
          <cx:pt idx="1335">5</cx:pt>
          <cx:pt idx="1336">12</cx:pt>
          <cx:pt idx="1337">8</cx:pt>
          <cx:pt idx="1338">8</cx:pt>
          <cx:pt idx="1339">8</cx:pt>
          <cx:pt idx="1340">8</cx:pt>
          <cx:pt idx="1341">8</cx:pt>
          <cx:pt idx="1342">8</cx:pt>
          <cx:pt idx="1343">8</cx:pt>
          <cx:pt idx="1344">12</cx:pt>
          <cx:pt idx="1345">8</cx:pt>
          <cx:pt idx="1346">8</cx:pt>
          <cx:pt idx="1347">14</cx:pt>
          <cx:pt idx="1348">8</cx:pt>
          <cx:pt idx="1349">8</cx:pt>
          <cx:pt idx="1350">8</cx:pt>
          <cx:pt idx="1351">8</cx:pt>
          <cx:pt idx="1352">14</cx:pt>
          <cx:pt idx="1353">8</cx:pt>
          <cx:pt idx="1354">4</cx:pt>
          <cx:pt idx="1355">4</cx:pt>
          <cx:pt idx="1356">8</cx:pt>
          <cx:pt idx="1357">8</cx:pt>
          <cx:pt idx="1358">3</cx:pt>
          <cx:pt idx="1359">13</cx:pt>
          <cx:pt idx="1360">8</cx:pt>
          <cx:pt idx="1361">12</cx:pt>
          <cx:pt idx="1362">3</cx:pt>
          <cx:pt idx="1363">9</cx:pt>
          <cx:pt idx="1364">4</cx:pt>
          <cx:pt idx="1365">6</cx:pt>
          <cx:pt idx="1366">8</cx:pt>
          <cx:pt idx="1367">3</cx:pt>
          <cx:pt idx="1368">4</cx:pt>
          <cx:pt idx="1369">4</cx:pt>
          <cx:pt idx="1370">4</cx:pt>
          <cx:pt idx="1371">7</cx:pt>
          <cx:pt idx="1372">3</cx:pt>
          <cx:pt idx="1373">3</cx:pt>
          <cx:pt idx="1374">5</cx:pt>
          <cx:pt idx="1375">3</cx:pt>
          <cx:pt idx="1376">9</cx:pt>
          <cx:pt idx="1377">8</cx:pt>
          <cx:pt idx="1378">9</cx:pt>
          <cx:pt idx="1379">8</cx:pt>
          <cx:pt idx="1380">10</cx:pt>
          <cx:pt idx="1381">5</cx:pt>
          <cx:pt idx="1382">11</cx:pt>
          <cx:pt idx="1383">5</cx:pt>
          <cx:pt idx="1384">7</cx:pt>
          <cx:pt idx="1385">4</cx:pt>
          <cx:pt idx="1386">2</cx:pt>
          <cx:pt idx="1387">2</cx:pt>
          <cx:pt idx="1388">7</cx:pt>
          <cx:pt idx="1389">7</cx:pt>
          <cx:pt idx="1390">2</cx:pt>
          <cx:pt idx="1391">2</cx:pt>
          <cx:pt idx="1392">2</cx:pt>
          <cx:pt idx="1393">22</cx:pt>
          <cx:pt idx="1394">2</cx:pt>
          <cx:pt idx="1395">5</cx:pt>
          <cx:pt idx="1396">2</cx:pt>
          <cx:pt idx="1397">3</cx:pt>
          <cx:pt idx="1398">15</cx:pt>
          <cx:pt idx="1399">22</cx:pt>
          <cx:pt idx="1400">3</cx:pt>
          <cx:pt idx="1401">9</cx:pt>
          <cx:pt idx="1402">9</cx:pt>
          <cx:pt idx="1403">1</cx:pt>
          <cx:pt idx="1404">11</cx:pt>
          <cx:pt idx="1405">9</cx:pt>
          <cx:pt idx="1406">14</cx:pt>
          <cx:pt idx="1407">5</cx:pt>
          <cx:pt idx="1408">9</cx:pt>
          <cx:pt idx="1409">12</cx:pt>
          <cx:pt idx="1410">3</cx:pt>
          <cx:pt idx="1411">11</cx:pt>
          <cx:pt idx="1412">8</cx:pt>
          <cx:pt idx="1413">6</cx:pt>
          <cx:pt idx="1414">5</cx:pt>
          <cx:pt idx="1415">6</cx:pt>
          <cx:pt idx="1416">3</cx:pt>
          <cx:pt idx="1417">5</cx:pt>
          <cx:pt idx="1418">4</cx:pt>
          <cx:pt idx="1419">8</cx:pt>
          <cx:pt idx="1420">9</cx:pt>
          <cx:pt idx="1421">3</cx:pt>
          <cx:pt idx="1422">5</cx:pt>
          <cx:pt idx="1423">14</cx:pt>
          <cx:pt idx="1424">7</cx:pt>
          <cx:pt idx="1425">13</cx:pt>
          <cx:pt idx="1426">8</cx:pt>
          <cx:pt idx="1427">9</cx:pt>
          <cx:pt idx="1428">4</cx:pt>
          <cx:pt idx="1429">2</cx:pt>
          <cx:pt idx="1430">2</cx:pt>
          <cx:pt idx="1431">4</cx:pt>
          <cx:pt idx="1432">4</cx:pt>
          <cx:pt idx="1433">10</cx:pt>
          <cx:pt idx="1434">4</cx:pt>
          <cx:pt idx="1435">5</cx:pt>
          <cx:pt idx="1436">3</cx:pt>
          <cx:pt idx="1437">10</cx:pt>
          <cx:pt idx="1438">5</cx:pt>
          <cx:pt idx="1439">12</cx:pt>
          <cx:pt idx="1440">5</cx:pt>
          <cx:pt idx="1441">5</cx:pt>
          <cx:pt idx="1442">5</cx:pt>
          <cx:pt idx="1443">8</cx:pt>
          <cx:pt idx="1444">5</cx:pt>
          <cx:pt idx="1445">6</cx:pt>
          <cx:pt idx="1446">5</cx:pt>
          <cx:pt idx="1447">10</cx:pt>
          <cx:pt idx="1448">7</cx:pt>
          <cx:pt idx="1449">2</cx:pt>
          <cx:pt idx="1450">5</cx:pt>
          <cx:pt idx="1451">7</cx:pt>
          <cx:pt idx="1452">0</cx:pt>
          <cx:pt idx="1453">6</cx:pt>
          <cx:pt idx="1454">6</cx:pt>
          <cx:pt idx="1455">7</cx:pt>
          <cx:pt idx="1456">7</cx:pt>
          <cx:pt idx="1457">7</cx:pt>
          <cx:pt idx="1458">3</cx:pt>
          <cx:pt idx="1459">11</cx:pt>
          <cx:pt idx="1460">8</cx:pt>
          <cx:pt idx="1461">3</cx:pt>
          <cx:pt idx="1462">2</cx:pt>
          <cx:pt idx="1463">8</cx:pt>
          <cx:pt idx="1464">8</cx:pt>
          <cx:pt idx="1465">6</cx:pt>
          <cx:pt idx="1466">3</cx:pt>
          <cx:pt idx="1467">8</cx:pt>
          <cx:pt idx="1468">4</cx:pt>
          <cx:pt idx="1469">15</cx:pt>
          <cx:pt idx="1470">5</cx:pt>
          <cx:pt idx="1471">4</cx:pt>
          <cx:pt idx="1472">4</cx:pt>
          <cx:pt idx="1473">4</cx:pt>
          <cx:pt idx="1474">4</cx:pt>
          <cx:pt idx="1475">4</cx:pt>
          <cx:pt idx="1476">9</cx:pt>
          <cx:pt idx="1477">3</cx:pt>
          <cx:pt idx="1478">7</cx:pt>
          <cx:pt idx="1479">7</cx:pt>
          <cx:pt idx="1480">2</cx:pt>
          <cx:pt idx="1481">11</cx:pt>
          <cx:pt idx="1482">8</cx:pt>
          <cx:pt idx="1483">8</cx:pt>
          <cx:pt idx="1484">5</cx:pt>
          <cx:pt idx="1485">8</cx:pt>
          <cx:pt idx="1486">6</cx:pt>
          <cx:pt idx="1487">4</cx:pt>
          <cx:pt idx="1488">6</cx:pt>
          <cx:pt idx="1489">2</cx:pt>
          <cx:pt idx="1490">2</cx:pt>
          <cx:pt idx="1491">5</cx:pt>
          <cx:pt idx="1492">12</cx:pt>
          <cx:pt idx="1493">10</cx:pt>
          <cx:pt idx="1494">8</cx:pt>
          <cx:pt idx="1495">5</cx:pt>
          <cx:pt idx="1496">9</cx:pt>
          <cx:pt idx="1497">4</cx:pt>
          <cx:pt idx="1498">3</cx:pt>
          <cx:pt idx="1499">7</cx:pt>
          <cx:pt idx="1500">10</cx:pt>
          <cx:pt idx="1501">2</cx:pt>
          <cx:pt idx="1502">3</cx:pt>
          <cx:pt idx="1503">3</cx:pt>
          <cx:pt idx="1504">6</cx:pt>
          <cx:pt idx="1505">5</cx:pt>
          <cx:pt idx="1506">15</cx:pt>
          <cx:pt idx="1507">3</cx:pt>
          <cx:pt idx="1508">7</cx:pt>
          <cx:pt idx="1509">6</cx:pt>
          <cx:pt idx="1510">4</cx:pt>
          <cx:pt idx="1511">5</cx:pt>
          <cx:pt idx="1512">13</cx:pt>
          <cx:pt idx="1513">6</cx:pt>
          <cx:pt idx="1514">10</cx:pt>
          <cx:pt idx="1515">7</cx:pt>
          <cx:pt idx="1516">17</cx:pt>
          <cx:pt idx="1517">10</cx:pt>
          <cx:pt idx="1518">11</cx:pt>
          <cx:pt idx="1519">5</cx:pt>
          <cx:pt idx="1520">7</cx:pt>
          <cx:pt idx="1521">5</cx:pt>
          <cx:pt idx="1522">3</cx:pt>
          <cx:pt idx="1523">5</cx:pt>
          <cx:pt idx="1524">4</cx:pt>
          <cx:pt idx="1525">2</cx:pt>
          <cx:pt idx="1526">2</cx:pt>
          <cx:pt idx="1527">4</cx:pt>
          <cx:pt idx="1528">4</cx:pt>
          <cx:pt idx="1529">5</cx:pt>
          <cx:pt idx="1530">8</cx:pt>
          <cx:pt idx="1531">4</cx:pt>
          <cx:pt idx="1532">6</cx:pt>
          <cx:pt idx="1533">4</cx:pt>
          <cx:pt idx="1534">2</cx:pt>
          <cx:pt idx="1535">11</cx:pt>
          <cx:pt idx="1536">2</cx:pt>
          <cx:pt idx="1537">9</cx:pt>
          <cx:pt idx="1538">5</cx:pt>
          <cx:pt idx="1539">5</cx:pt>
          <cx:pt idx="1540">5</cx:pt>
          <cx:pt idx="1541">6</cx:pt>
          <cx:pt idx="1542">12</cx:pt>
          <cx:pt idx="1543">7</cx:pt>
          <cx:pt idx="1544">14</cx:pt>
          <cx:pt idx="1545">8</cx:pt>
          <cx:pt idx="1546">17</cx:pt>
          <cx:pt idx="1547">3</cx:pt>
          <cx:pt idx="1548">8</cx:pt>
          <cx:pt idx="1549">4</cx:pt>
          <cx:pt idx="1550">2</cx:pt>
          <cx:pt idx="1551">10</cx:pt>
          <cx:pt idx="1552">5</cx:pt>
          <cx:pt idx="1553">7</cx:pt>
          <cx:pt idx="1554">6</cx:pt>
          <cx:pt idx="1555">9</cx:pt>
          <cx:pt idx="1556">8</cx:pt>
          <cx:pt idx="1557">5</cx:pt>
          <cx:pt idx="1558">9</cx:pt>
          <cx:pt idx="1559">2</cx:pt>
          <cx:pt idx="1560">3</cx:pt>
          <cx:pt idx="1561">6</cx:pt>
          <cx:pt idx="1562">6</cx:pt>
          <cx:pt idx="1563">9</cx:pt>
          <cx:pt idx="1564">2</cx:pt>
          <cx:pt idx="1565">3</cx:pt>
          <cx:pt idx="1566">2</cx:pt>
          <cx:pt idx="1567">3</cx:pt>
          <cx:pt idx="1568">0</cx:pt>
          <cx:pt idx="1569">6</cx:pt>
          <cx:pt idx="1570">5</cx:pt>
          <cx:pt idx="1571">4</cx:pt>
          <cx:pt idx="1572">14</cx:pt>
          <cx:pt idx="1573">8</cx:pt>
          <cx:pt idx="1574">8</cx:pt>
          <cx:pt idx="1575">5</cx:pt>
          <cx:pt idx="1576">8</cx:pt>
          <cx:pt idx="1577">21</cx:pt>
          <cx:pt idx="1578">2</cx:pt>
          <cx:pt idx="1579">5</cx:pt>
          <cx:pt idx="1580">8</cx:pt>
          <cx:pt idx="1581">8</cx:pt>
          <cx:pt idx="1582">5</cx:pt>
          <cx:pt idx="1583">5</cx:pt>
          <cx:pt idx="1584">14</cx:pt>
          <cx:pt idx="1585">4</cx:pt>
          <cx:pt idx="1586">3</cx:pt>
          <cx:pt idx="1587">10</cx:pt>
          <cx:pt idx="1588">3</cx:pt>
          <cx:pt idx="1589">4</cx:pt>
          <cx:pt idx="1590">11</cx:pt>
          <cx:pt idx="1591">14</cx:pt>
          <cx:pt idx="1592">4</cx:pt>
          <cx:pt idx="1593">4</cx:pt>
          <cx:pt idx="1594">6</cx:pt>
          <cx:pt idx="1595">4</cx:pt>
          <cx:pt idx="1596">6</cx:pt>
          <cx:pt idx="1597">3</cx:pt>
          <cx:pt idx="1598">9</cx:pt>
          <cx:pt idx="1599">13</cx:pt>
          <cx:pt idx="1600">12</cx:pt>
          <cx:pt idx="1601">2</cx:pt>
          <cx:pt idx="1602">9</cx:pt>
          <cx:pt idx="1603">4</cx:pt>
          <cx:pt idx="1604">3</cx:pt>
          <cx:pt idx="1605">5</cx:pt>
          <cx:pt idx="1606">6</cx:pt>
          <cx:pt idx="1607">12</cx:pt>
          <cx:pt idx="1608">1</cx:pt>
          <cx:pt idx="1609">11</cx:pt>
          <cx:pt idx="1610">7</cx:pt>
          <cx:pt idx="1611">9</cx:pt>
          <cx:pt idx="1612">3</cx:pt>
          <cx:pt idx="1613">3</cx:pt>
          <cx:pt idx="1614">5</cx:pt>
          <cx:pt idx="1615">2</cx:pt>
          <cx:pt idx="1616">3</cx:pt>
          <cx:pt idx="1617">5</cx:pt>
          <cx:pt idx="1618">5</cx:pt>
          <cx:pt idx="1619">3</cx:pt>
          <cx:pt idx="1620">7</cx:pt>
          <cx:pt idx="1621">4</cx:pt>
          <cx:pt idx="1622">20</cx:pt>
          <cx:pt idx="1623">4</cx:pt>
          <cx:pt idx="1624">5</cx:pt>
          <cx:pt idx="1625">5</cx:pt>
          <cx:pt idx="1626">4</cx:pt>
          <cx:pt idx="1627">2</cx:pt>
          <cx:pt idx="1628">4</cx:pt>
          <cx:pt idx="1629">4</cx:pt>
          <cx:pt idx="1630">1</cx:pt>
          <cx:pt idx="1631">6</cx:pt>
          <cx:pt idx="1632">7</cx:pt>
          <cx:pt idx="1633">3</cx:pt>
          <cx:pt idx="1634">6</cx:pt>
          <cx:pt idx="1635">7</cx:pt>
          <cx:pt idx="1636">4</cx:pt>
          <cx:pt idx="1637">9</cx:pt>
          <cx:pt idx="1638">14</cx:pt>
          <cx:pt idx="1639">15</cx:pt>
          <cx:pt idx="1640">6</cx:pt>
          <cx:pt idx="1641">9</cx:pt>
          <cx:pt idx="1642">4</cx:pt>
          <cx:pt idx="1643">18</cx:pt>
          <cx:pt idx="1644">4</cx:pt>
          <cx:pt idx="1645">3</cx:pt>
          <cx:pt idx="1646">14</cx:pt>
          <cx:pt idx="1647">11</cx:pt>
          <cx:pt idx="1648">5</cx:pt>
          <cx:pt idx="1649">2</cx:pt>
          <cx:pt idx="1650">5</cx:pt>
          <cx:pt idx="1651">4</cx:pt>
          <cx:pt idx="1652">7</cx:pt>
          <cx:pt idx="1653">4</cx:pt>
          <cx:pt idx="1654">4</cx:pt>
          <cx:pt idx="1655">5</cx:pt>
          <cx:pt idx="1656">5</cx:pt>
          <cx:pt idx="1657">8</cx:pt>
          <cx:pt idx="1658">8</cx:pt>
          <cx:pt idx="1659">6</cx:pt>
          <cx:pt idx="1660">9</cx:pt>
          <cx:pt idx="1661">12</cx:pt>
          <cx:pt idx="1662">4</cx:pt>
          <cx:pt idx="1663">8</cx:pt>
          <cx:pt idx="1664">7</cx:pt>
          <cx:pt idx="1665">14</cx:pt>
          <cx:pt idx="1666">6</cx:pt>
          <cx:pt idx="1667">8</cx:pt>
          <cx:pt idx="1668">5</cx:pt>
          <cx:pt idx="1669">7</cx:pt>
          <cx:pt idx="1670">2</cx:pt>
          <cx:pt idx="1671">5</cx:pt>
          <cx:pt idx="1672">8</cx:pt>
          <cx:pt idx="1673">4</cx:pt>
          <cx:pt idx="1674">6</cx:pt>
          <cx:pt idx="1675">11</cx:pt>
          <cx:pt idx="1676">7</cx:pt>
          <cx:pt idx="1677">8</cx:pt>
          <cx:pt idx="1678">3</cx:pt>
          <cx:pt idx="1679">4</cx:pt>
          <cx:pt idx="1680">7</cx:pt>
          <cx:pt idx="1681">2</cx:pt>
          <cx:pt idx="1682">10</cx:pt>
          <cx:pt idx="1683">5</cx:pt>
          <cx:pt idx="1684">4</cx:pt>
          <cx:pt idx="1685">7</cx:pt>
          <cx:pt idx="1686">10</cx:pt>
          <cx:pt idx="1687">14</cx:pt>
          <cx:pt idx="1688">16</cx:pt>
          <cx:pt idx="1689">11</cx:pt>
          <cx:pt idx="1690">6</cx:pt>
          <cx:pt idx="1691">10</cx:pt>
          <cx:pt idx="1692">6</cx:pt>
          <cx:pt idx="1693">9</cx:pt>
          <cx:pt idx="1694">8</cx:pt>
          <cx:pt idx="1695">4</cx:pt>
          <cx:pt idx="1696">9</cx:pt>
          <cx:pt idx="1697">6</cx:pt>
          <cx:pt idx="1698">8</cx:pt>
          <cx:pt idx="1699">7</cx:pt>
          <cx:pt idx="1700">0</cx:pt>
          <cx:pt idx="1701">0</cx:pt>
          <cx:pt idx="1702">16</cx:pt>
          <cx:pt idx="1703">15</cx:pt>
          <cx:pt idx="1704">0</cx:pt>
          <cx:pt idx="1705">6</cx:pt>
          <cx:pt idx="1706">8</cx:pt>
          <cx:pt idx="1707">4</cx:pt>
          <cx:pt idx="1708">5</cx:pt>
          <cx:pt idx="1709">2</cx:pt>
          <cx:pt idx="1710">0</cx:pt>
          <cx:pt idx="1711">0</cx:pt>
          <cx:pt idx="1712">1</cx:pt>
          <cx:pt idx="1713">7</cx:pt>
          <cx:pt idx="1714">9</cx:pt>
          <cx:pt idx="1715">4</cx:pt>
          <cx:pt idx="1716">6</cx:pt>
          <cx:pt idx="1717">4</cx:pt>
          <cx:pt idx="1718">7</cx:pt>
          <cx:pt idx="1719">11</cx:pt>
          <cx:pt idx="1720">5</cx:pt>
          <cx:pt idx="1721">10</cx:pt>
          <cx:pt idx="1722">4</cx:pt>
          <cx:pt idx="1723">4</cx:pt>
          <cx:pt idx="1724">5</cx:pt>
          <cx:pt idx="1725">6</cx:pt>
          <cx:pt idx="1726">22</cx:pt>
          <cx:pt idx="1727">11</cx:pt>
          <cx:pt idx="1728">3</cx:pt>
          <cx:pt idx="1729">8</cx:pt>
          <cx:pt idx="1730">7</cx:pt>
          <cx:pt idx="1731">12</cx:pt>
          <cx:pt idx="1732">1</cx:pt>
          <cx:pt idx="1733">9</cx:pt>
          <cx:pt idx="1734">6</cx:pt>
          <cx:pt idx="1735">3</cx:pt>
          <cx:pt idx="1736">16</cx:pt>
          <cx:pt idx="1737">4</cx:pt>
          <cx:pt idx="1738">4</cx:pt>
          <cx:pt idx="1739">11</cx:pt>
          <cx:pt idx="1740">2</cx:pt>
          <cx:pt idx="1741">3</cx:pt>
          <cx:pt idx="1742">7</cx:pt>
          <cx:pt idx="1743">17</cx:pt>
          <cx:pt idx="1744">2</cx:pt>
          <cx:pt idx="1745">3</cx:pt>
          <cx:pt idx="1746">3</cx:pt>
          <cx:pt idx="1747">3</cx:pt>
          <cx:pt idx="1748">6</cx:pt>
          <cx:pt idx="1749">6</cx:pt>
          <cx:pt idx="1750">4</cx:pt>
          <cx:pt idx="1751">3</cx:pt>
          <cx:pt idx="1752">5</cx:pt>
          <cx:pt idx="1753">5</cx:pt>
          <cx:pt idx="1754">5</cx:pt>
          <cx:pt idx="1755">6</cx:pt>
          <cx:pt idx="1756">7</cx:pt>
          <cx:pt idx="1757">7</cx:pt>
          <cx:pt idx="1758">5</cx:pt>
          <cx:pt idx="1759">11</cx:pt>
          <cx:pt idx="1760">7</cx:pt>
          <cx:pt idx="1761">2</cx:pt>
          <cx:pt idx="1762">11</cx:pt>
          <cx:pt idx="1763">9</cx:pt>
          <cx:pt idx="1764">5</cx:pt>
          <cx:pt idx="1765">20</cx:pt>
          <cx:pt idx="1766">12</cx:pt>
          <cx:pt idx="1767">4</cx:pt>
          <cx:pt idx="1768">5</cx:pt>
          <cx:pt idx="1769">5</cx:pt>
          <cx:pt idx="1770">4</cx:pt>
          <cx:pt idx="1771">5</cx:pt>
          <cx:pt idx="1772">11</cx:pt>
          <cx:pt idx="1773">2</cx:pt>
          <cx:pt idx="1774">1</cx:pt>
          <cx:pt idx="1775">14</cx:pt>
          <cx:pt idx="1776">10</cx:pt>
          <cx:pt idx="1777">4</cx:pt>
          <cx:pt idx="1778">8</cx:pt>
          <cx:pt idx="1779">7</cx:pt>
          <cx:pt idx="1780">4</cx:pt>
          <cx:pt idx="1781">8</cx:pt>
          <cx:pt idx="1782">3</cx:pt>
          <cx:pt idx="1783">6</cx:pt>
          <cx:pt idx="1784">6</cx:pt>
          <cx:pt idx="1785">10</cx:pt>
          <cx:pt idx="1786">17</cx:pt>
          <cx:pt idx="1787">11</cx:pt>
          <cx:pt idx="1788">6</cx:pt>
          <cx:pt idx="1789">8</cx:pt>
          <cx:pt idx="1790">1</cx:pt>
          <cx:pt idx="1791">14</cx:pt>
          <cx:pt idx="1792">11</cx:pt>
          <cx:pt idx="1793">3</cx:pt>
          <cx:pt idx="1794">5</cx:pt>
          <cx:pt idx="1795">12</cx:pt>
          <cx:pt idx="1796">8</cx:pt>
          <cx:pt idx="1797">8</cx:pt>
          <cx:pt idx="1798">2</cx:pt>
          <cx:pt idx="1799">8</cx:pt>
          <cx:pt idx="1800">8</cx:pt>
          <cx:pt idx="1801">2</cx:pt>
          <cx:pt idx="1802">2</cx:pt>
          <cx:pt idx="1803">8</cx:pt>
          <cx:pt idx="1804">8</cx:pt>
          <cx:pt idx="1805">1</cx:pt>
          <cx:pt idx="1806">8</cx:pt>
          <cx:pt idx="1807">4</cx:pt>
          <cx:pt idx="1808">1</cx:pt>
          <cx:pt idx="1809">8</cx:pt>
          <cx:pt idx="1810">4</cx:pt>
          <cx:pt idx="1811">9</cx:pt>
          <cx:pt idx="1812">9</cx:pt>
          <cx:pt idx="1813">2</cx:pt>
          <cx:pt idx="1814">12</cx:pt>
          <cx:pt idx="1815">2</cx:pt>
          <cx:pt idx="1816">4</cx:pt>
          <cx:pt idx="1817">14</cx:pt>
          <cx:pt idx="1818">5</cx:pt>
          <cx:pt idx="1819">2</cx:pt>
          <cx:pt idx="1820">11</cx:pt>
          <cx:pt idx="1821">4</cx:pt>
          <cx:pt idx="1822">4</cx:pt>
          <cx:pt idx="1823">5</cx:pt>
          <cx:pt idx="1824">4</cx:pt>
          <cx:pt idx="1825">4</cx:pt>
          <cx:pt idx="1826">5</cx:pt>
          <cx:pt idx="1827">3</cx:pt>
          <cx:pt idx="1828">5</cx:pt>
          <cx:pt idx="1829">6</cx:pt>
          <cx:pt idx="1830">6</cx:pt>
          <cx:pt idx="1831">4</cx:pt>
          <cx:pt idx="1832">9</cx:pt>
          <cx:pt idx="1833">3</cx:pt>
          <cx:pt idx="1834">9</cx:pt>
          <cx:pt idx="1835">7</cx:pt>
          <cx:pt idx="1836">0</cx:pt>
          <cx:pt idx="1837">4</cx:pt>
          <cx:pt idx="1838">4</cx:pt>
          <cx:pt idx="1839">4</cx:pt>
          <cx:pt idx="1840">3</cx:pt>
          <cx:pt idx="1841">4</cx:pt>
          <cx:pt idx="1842">5</cx:pt>
          <cx:pt idx="1843">10</cx:pt>
          <cx:pt idx="1844">5</cx:pt>
          <cx:pt idx="1845">7</cx:pt>
          <cx:pt idx="1846">1</cx:pt>
          <cx:pt idx="1847">4</cx:pt>
          <cx:pt idx="1848">7</cx:pt>
          <cx:pt idx="1849">4</cx:pt>
          <cx:pt idx="1850">9</cx:pt>
          <cx:pt idx="1851">9</cx:pt>
          <cx:pt idx="1852">15</cx:pt>
          <cx:pt idx="1853">4</cx:pt>
          <cx:pt idx="1854">5</cx:pt>
          <cx:pt idx="1855">7</cx:pt>
          <cx:pt idx="1856">10</cx:pt>
          <cx:pt idx="1857">3</cx:pt>
          <cx:pt idx="1858">5</cx:pt>
          <cx:pt idx="1859">7</cx:pt>
          <cx:pt idx="1860">1</cx:pt>
          <cx:pt idx="1861">7</cx:pt>
          <cx:pt idx="1862">12</cx:pt>
          <cx:pt idx="1863">4</cx:pt>
          <cx:pt idx="1864">4</cx:pt>
          <cx:pt idx="1865">8</cx:pt>
          <cx:pt idx="1866">7</cx:pt>
          <cx:pt idx="1867">5</cx:pt>
          <cx:pt idx="1868">5</cx:pt>
          <cx:pt idx="1869">4</cx:pt>
          <cx:pt idx="1870">3</cx:pt>
          <cx:pt idx="1871">4</cx:pt>
          <cx:pt idx="1872">9</cx:pt>
          <cx:pt idx="1873">6</cx:pt>
          <cx:pt idx="1874">1</cx:pt>
          <cx:pt idx="1875">12</cx:pt>
          <cx:pt idx="1876">3</cx:pt>
          <cx:pt idx="1877">3</cx:pt>
          <cx:pt idx="1878">6</cx:pt>
          <cx:pt idx="1879">4</cx:pt>
          <cx:pt idx="1880">3</cx:pt>
          <cx:pt idx="1881">9</cx:pt>
          <cx:pt idx="1882">8</cx:pt>
          <cx:pt idx="1883">8</cx:pt>
          <cx:pt idx="1884">4</cx:pt>
          <cx:pt idx="1885">2</cx:pt>
          <cx:pt idx="1886">21</cx:pt>
          <cx:pt idx="1887">5</cx:pt>
          <cx:pt idx="1888">6</cx:pt>
          <cx:pt idx="1889">5</cx:pt>
          <cx:pt idx="1890">11</cx:pt>
          <cx:pt idx="1891">2</cx:pt>
          <cx:pt idx="1892">7</cx:pt>
          <cx:pt idx="1893">10</cx:pt>
          <cx:pt idx="1894">9</cx:pt>
          <cx:pt idx="1895">13</cx:pt>
          <cx:pt idx="1896">5</cx:pt>
          <cx:pt idx="1897">10</cx:pt>
          <cx:pt idx="1898">12</cx:pt>
          <cx:pt idx="1899">11</cx:pt>
          <cx:pt idx="1900">5</cx:pt>
          <cx:pt idx="1901">14</cx:pt>
          <cx:pt idx="1902">5</cx:pt>
          <cx:pt idx="1903">5</cx:pt>
          <cx:pt idx="1904">12</cx:pt>
          <cx:pt idx="1905">6</cx:pt>
          <cx:pt idx="1906">3</cx:pt>
          <cx:pt idx="1907">4</cx:pt>
          <cx:pt idx="1908">8</cx:pt>
          <cx:pt idx="1909">10</cx:pt>
          <cx:pt idx="1910">9</cx:pt>
          <cx:pt idx="1911">11</cx:pt>
          <cx:pt idx="1912">4</cx:pt>
          <cx:pt idx="1913">2</cx:pt>
          <cx:pt idx="1914">6</cx:pt>
          <cx:pt idx="1915">10</cx:pt>
          <cx:pt idx="1916">3</cx:pt>
          <cx:pt idx="1917">3</cx:pt>
          <cx:pt idx="1918">5</cx:pt>
          <cx:pt idx="1919">7</cx:pt>
          <cx:pt idx="1920">8</cx:pt>
          <cx:pt idx="1921">11</cx:pt>
          <cx:pt idx="1922">3</cx:pt>
          <cx:pt idx="1923">4</cx:pt>
          <cx:pt idx="1924">8</cx:pt>
          <cx:pt idx="1925">8</cx:pt>
          <cx:pt idx="1926">2</cx:pt>
          <cx:pt idx="1927">4</cx:pt>
          <cx:pt idx="1928">8</cx:pt>
          <cx:pt idx="1929">8</cx:pt>
          <cx:pt idx="1930">8</cx:pt>
          <cx:pt idx="1931">6</cx:pt>
          <cx:pt idx="1932">5</cx:pt>
          <cx:pt idx="1933">10</cx:pt>
          <cx:pt idx="1934">9</cx:pt>
          <cx:pt idx="1935">2</cx:pt>
          <cx:pt idx="1936">3</cx:pt>
          <cx:pt idx="1937">2</cx:pt>
          <cx:pt idx="1938">6</cx:pt>
          <cx:pt idx="1939">8</cx:pt>
          <cx:pt idx="1940">8</cx:pt>
          <cx:pt idx="1941">11</cx:pt>
          <cx:pt idx="1942">9</cx:pt>
          <cx:pt idx="1943">10</cx:pt>
          <cx:pt idx="1944">8</cx:pt>
          <cx:pt idx="1945">4</cx:pt>
          <cx:pt idx="1946">6</cx:pt>
          <cx:pt idx="1947">8</cx:pt>
          <cx:pt idx="1948">8</cx:pt>
          <cx:pt idx="1949">10</cx:pt>
          <cx:pt idx="1950">8</cx:pt>
          <cx:pt idx="1951">8</cx:pt>
          <cx:pt idx="1952">7</cx:pt>
          <cx:pt idx="1953">8</cx:pt>
          <cx:pt idx="1954">0</cx:pt>
          <cx:pt idx="1955">0</cx:pt>
          <cx:pt idx="1956">10</cx:pt>
          <cx:pt idx="1957">8</cx:pt>
          <cx:pt idx="1958">8</cx:pt>
          <cx:pt idx="1959">8</cx:pt>
          <cx:pt idx="1960">8</cx:pt>
          <cx:pt idx="1961">8</cx:pt>
          <cx:pt idx="1962">8</cx:pt>
          <cx:pt idx="1963">8</cx:pt>
          <cx:pt idx="1964">8</cx:pt>
          <cx:pt idx="1965">10</cx:pt>
          <cx:pt idx="1966">3</cx:pt>
          <cx:pt idx="1967">3</cx:pt>
          <cx:pt idx="1968">4</cx:pt>
          <cx:pt idx="1969">8</cx:pt>
          <cx:pt idx="1970">3</cx:pt>
          <cx:pt idx="1971">11</cx:pt>
          <cx:pt idx="1972">8</cx:pt>
          <cx:pt idx="1973">3</cx:pt>
          <cx:pt idx="1974">8</cx:pt>
          <cx:pt idx="1975">3</cx:pt>
          <cx:pt idx="1976">8</cx:pt>
          <cx:pt idx="1977">10</cx:pt>
          <cx:pt idx="1978">4</cx:pt>
          <cx:pt idx="1979">20</cx:pt>
          <cx:pt idx="1980">5</cx:pt>
          <cx:pt idx="1981">7</cx:pt>
          <cx:pt idx="1982">5</cx:pt>
          <cx:pt idx="1983">3</cx:pt>
          <cx:pt idx="1984">3</cx:pt>
          <cx:pt idx="1985">4</cx:pt>
          <cx:pt idx="1986">11</cx:pt>
          <cx:pt idx="1987">9</cx:pt>
          <cx:pt idx="1988">3</cx:pt>
          <cx:pt idx="1989">8</cx:pt>
          <cx:pt idx="1990">2</cx:pt>
          <cx:pt idx="1991">8</cx:pt>
          <cx:pt idx="1992">8</cx:pt>
          <cx:pt idx="1993">8</cx:pt>
          <cx:pt idx="1994">7</cx:pt>
          <cx:pt idx="1995">8</cx:pt>
          <cx:pt idx="1996">3</cx:pt>
          <cx:pt idx="1997">8</cx:pt>
          <cx:pt idx="1998">13</cx:pt>
          <cx:pt idx="1999">8</cx:pt>
          <cx:pt idx="2000">8</cx:pt>
          <cx:pt idx="2001">3</cx:pt>
          <cx:pt idx="2002">3</cx:pt>
          <cx:pt idx="2003">1</cx:pt>
          <cx:pt idx="2004">0</cx:pt>
          <cx:pt idx="2005">4</cx:pt>
          <cx:pt idx="2006">15</cx:pt>
          <cx:pt idx="2007">5</cx:pt>
          <cx:pt idx="2008">7</cx:pt>
          <cx:pt idx="2009">4</cx:pt>
          <cx:pt idx="2010">4</cx:pt>
          <cx:pt idx="2011">7</cx:pt>
          <cx:pt idx="2012">5</cx:pt>
          <cx:pt idx="2013">7</cx:pt>
          <cx:pt idx="2014">8</cx:pt>
          <cx:pt idx="2015">2</cx:pt>
          <cx:pt idx="2016">4</cx:pt>
          <cx:pt idx="2017">8</cx:pt>
          <cx:pt idx="2018">3</cx:pt>
          <cx:pt idx="2019">11</cx:pt>
          <cx:pt idx="2020">11</cx:pt>
          <cx:pt idx="2021">6</cx:pt>
          <cx:pt idx="2022">9</cx:pt>
          <cx:pt idx="2023">3</cx:pt>
          <cx:pt idx="2024">5</cx:pt>
          <cx:pt idx="2025">3</cx:pt>
          <cx:pt idx="2026">4</cx:pt>
          <cx:pt idx="2027">8</cx:pt>
          <cx:pt idx="2028">13</cx:pt>
          <cx:pt idx="2029">7</cx:pt>
          <cx:pt idx="2030">4</cx:pt>
          <cx:pt idx="2031">6</cx:pt>
          <cx:pt idx="2032">4</cx:pt>
          <cx:pt idx="2033">7</cx:pt>
          <cx:pt idx="2034">5</cx:pt>
          <cx:pt idx="2035">4</cx:pt>
          <cx:pt idx="2036">3</cx:pt>
          <cx:pt idx="2037">15</cx:pt>
          <cx:pt idx="2038">2</cx:pt>
          <cx:pt idx="2039">2</cx:pt>
          <cx:pt idx="2040">8</cx:pt>
          <cx:pt idx="2041">8</cx:pt>
          <cx:pt idx="2042">7</cx:pt>
          <cx:pt idx="2043">6</cx:pt>
          <cx:pt idx="2044">5</cx:pt>
          <cx:pt idx="2045">2</cx:pt>
          <cx:pt idx="2046">3</cx:pt>
          <cx:pt idx="2047">3</cx:pt>
          <cx:pt idx="2048">8</cx:pt>
          <cx:pt idx="2049">4</cx:pt>
          <cx:pt idx="2050">2</cx:pt>
          <cx:pt idx="2051">5</cx:pt>
          <cx:pt idx="2052">5</cx:pt>
          <cx:pt idx="2053">4</cx:pt>
          <cx:pt idx="2054">3</cx:pt>
          <cx:pt idx="2055">12</cx:pt>
          <cx:pt idx="2056">4</cx:pt>
          <cx:pt idx="2057">9</cx:pt>
          <cx:pt idx="2058">9</cx:pt>
          <cx:pt idx="2059">2</cx:pt>
          <cx:pt idx="2060">3</cx:pt>
          <cx:pt idx="2061">5</cx:pt>
          <cx:pt idx="2062">4</cx:pt>
          <cx:pt idx="2063">7</cx:pt>
          <cx:pt idx="2064">3</cx:pt>
          <cx:pt idx="2065">5</cx:pt>
          <cx:pt idx="2066">6</cx:pt>
          <cx:pt idx="2067">9</cx:pt>
          <cx:pt idx="2068">8</cx:pt>
          <cx:pt idx="2069">5</cx:pt>
          <cx:pt idx="2070">2</cx:pt>
          <cx:pt idx="2071">9</cx:pt>
          <cx:pt idx="2072">16</cx:pt>
          <cx:pt idx="2073">10</cx:pt>
          <cx:pt idx="2074">4</cx:pt>
          <cx:pt idx="2075">8</cx:pt>
          <cx:pt idx="2076">2</cx:pt>
          <cx:pt idx="2077">2</cx:pt>
          <cx:pt idx="2078">12</cx:pt>
          <cx:pt idx="2079">8</cx:pt>
          <cx:pt idx="2080">4</cx:pt>
          <cx:pt idx="2081">4</cx:pt>
          <cx:pt idx="2082">5</cx:pt>
          <cx:pt idx="2083">7</cx:pt>
          <cx:pt idx="2084">5</cx:pt>
          <cx:pt idx="2085">6</cx:pt>
          <cx:pt idx="2086">14</cx:pt>
          <cx:pt idx="2087">5</cx:pt>
          <cx:pt idx="2088">8</cx:pt>
          <cx:pt idx="2089">4</cx:pt>
          <cx:pt idx="2090">6</cx:pt>
          <cx:pt idx="2091">8</cx:pt>
          <cx:pt idx="2092">8</cx:pt>
          <cx:pt idx="2093">5</cx:pt>
          <cx:pt idx="2094">4</cx:pt>
          <cx:pt idx="2095">11</cx:pt>
          <cx:pt idx="2096">4</cx:pt>
          <cx:pt idx="2097">11</cx:pt>
          <cx:pt idx="2098">15</cx:pt>
          <cx:pt idx="2099">3</cx:pt>
          <cx:pt idx="2100">7</cx:pt>
          <cx:pt idx="2101">4</cx:pt>
          <cx:pt idx="2102">2</cx:pt>
          <cx:pt idx="2103">4</cx:pt>
          <cx:pt idx="2104">5</cx:pt>
          <cx:pt idx="2105">8</cx:pt>
          <cx:pt idx="2106">8</cx:pt>
          <cx:pt idx="2107">4</cx:pt>
          <cx:pt idx="2108">8</cx:pt>
          <cx:pt idx="2109">6</cx:pt>
          <cx:pt idx="2110">4</cx:pt>
          <cx:pt idx="2111">8</cx:pt>
          <cx:pt idx="2112">8</cx:pt>
          <cx:pt idx="2113">6</cx:pt>
          <cx:pt idx="2114">4</cx:pt>
          <cx:pt idx="2115">5</cx:pt>
          <cx:pt idx="2116">5</cx:pt>
          <cx:pt idx="2117">4</cx:pt>
          <cx:pt idx="2118">17</cx:pt>
          <cx:pt idx="2119">4</cx:pt>
          <cx:pt idx="2120">12</cx:pt>
          <cx:pt idx="2121">12</cx:pt>
          <cx:pt idx="2122">3</cx:pt>
          <cx:pt idx="2123">4</cx:pt>
          <cx:pt idx="2124">10</cx:pt>
          <cx:pt idx="2125">7</cx:pt>
          <cx:pt idx="2126">8</cx:pt>
          <cx:pt idx="2127">4</cx:pt>
          <cx:pt idx="2128">6</cx:pt>
          <cx:pt idx="2129">11</cx:pt>
          <cx:pt idx="2130">7</cx:pt>
          <cx:pt idx="2131">3</cx:pt>
          <cx:pt idx="2132">7</cx:pt>
          <cx:pt idx="2133">3</cx:pt>
          <cx:pt idx="2134">2</cx:pt>
          <cx:pt idx="2135">7</cx:pt>
          <cx:pt idx="2136">6</cx:pt>
          <cx:pt idx="2137">8</cx:pt>
          <cx:pt idx="2138">9</cx:pt>
          <cx:pt idx="2139">9</cx:pt>
          <cx:pt idx="2140">7</cx:pt>
          <cx:pt idx="2141">2</cx:pt>
          <cx:pt idx="2142">14</cx:pt>
          <cx:pt idx="2143">5</cx:pt>
          <cx:pt idx="2144">3</cx:pt>
          <cx:pt idx="2145">4</cx:pt>
          <cx:pt idx="2146">6</cx:pt>
          <cx:pt idx="2147">1</cx:pt>
          <cx:pt idx="2148">4</cx:pt>
          <cx:pt idx="2149">6</cx:pt>
          <cx:pt idx="2150">6</cx:pt>
          <cx:pt idx="2151">9</cx:pt>
          <cx:pt idx="2152">8</cx:pt>
          <cx:pt idx="2153">3</cx:pt>
          <cx:pt idx="2154">7</cx:pt>
          <cx:pt idx="2155">8</cx:pt>
          <cx:pt idx="2156">8</cx:pt>
          <cx:pt idx="2157">7</cx:pt>
          <cx:pt idx="2158">4</cx:pt>
          <cx:pt idx="2159">7</cx:pt>
          <cx:pt idx="2160">4</cx:pt>
          <cx:pt idx="2161">7</cx:pt>
          <cx:pt idx="2162">3</cx:pt>
          <cx:pt idx="2163">13</cx:pt>
          <cx:pt idx="2164">4</cx:pt>
          <cx:pt idx="2165">5</cx:pt>
          <cx:pt idx="2166">15</cx:pt>
          <cx:pt idx="2167">22</cx:pt>
          <cx:pt idx="2168">9</cx:pt>
          <cx:pt idx="2169">7</cx:pt>
          <cx:pt idx="2170">9</cx:pt>
          <cx:pt idx="2171">9</cx:pt>
          <cx:pt idx="2172">6</cx:pt>
          <cx:pt idx="2173">8</cx:pt>
          <cx:pt idx="2174">2</cx:pt>
          <cx:pt idx="2175">17</cx:pt>
          <cx:pt idx="2176">8</cx:pt>
          <cx:pt idx="2177">4</cx:pt>
          <cx:pt idx="2178">17</cx:pt>
          <cx:pt idx="2179">3</cx:pt>
          <cx:pt idx="2180">6</cx:pt>
          <cx:pt idx="2181">5</cx:pt>
          <cx:pt idx="2182">6</cx:pt>
          <cx:pt idx="2183">3</cx:pt>
          <cx:pt idx="2184">6</cx:pt>
          <cx:pt idx="2185">4</cx:pt>
          <cx:pt idx="2186">5</cx:pt>
          <cx:pt idx="2187">4</cx:pt>
          <cx:pt idx="2188">5</cx:pt>
          <cx:pt idx="2189">4</cx:pt>
          <cx:pt idx="2190">7</cx:pt>
          <cx:pt idx="2191">6</cx:pt>
          <cx:pt idx="2192">2</cx:pt>
          <cx:pt idx="2193">7</cx:pt>
          <cx:pt idx="2194">6</cx:pt>
          <cx:pt idx="2195">4</cx:pt>
          <cx:pt idx="2196">4</cx:pt>
          <cx:pt idx="2197">10</cx:pt>
          <cx:pt idx="2198">6</cx:pt>
          <cx:pt idx="2199">7</cx:pt>
          <cx:pt idx="2200">7</cx:pt>
          <cx:pt idx="2201">8</cx:pt>
          <cx:pt idx="2202">7</cx:pt>
          <cx:pt idx="2203">4</cx:pt>
          <cx:pt idx="2204">10</cx:pt>
          <cx:pt idx="2205">6</cx:pt>
          <cx:pt idx="2206">12</cx:pt>
          <cx:pt idx="2207">8</cx:pt>
          <cx:pt idx="2208">18</cx:pt>
          <cx:pt idx="2209">7</cx:pt>
          <cx:pt idx="2210">9</cx:pt>
          <cx:pt idx="2211">8</cx:pt>
          <cx:pt idx="2212">2</cx:pt>
          <cx:pt idx="2213">2</cx:pt>
          <cx:pt idx="2214">8</cx:pt>
          <cx:pt idx="2215">5</cx:pt>
          <cx:pt idx="2216">4</cx:pt>
          <cx:pt idx="2217">6</cx:pt>
          <cx:pt idx="2218">13</cx:pt>
          <cx:pt idx="2219">1</cx:pt>
          <cx:pt idx="2220">8</cx:pt>
          <cx:pt idx="2221">6</cx:pt>
          <cx:pt idx="2222">5</cx:pt>
          <cx:pt idx="2223">8</cx:pt>
          <cx:pt idx="2224">10</cx:pt>
          <cx:pt idx="2225">12</cx:pt>
          <cx:pt idx="2226">4</cx:pt>
          <cx:pt idx="2227">6</cx:pt>
          <cx:pt idx="2228">6</cx:pt>
          <cx:pt idx="2229">4</cx:pt>
          <cx:pt idx="2230">7</cx:pt>
          <cx:pt idx="2231">8</cx:pt>
          <cx:pt idx="2232">6</cx:pt>
          <cx:pt idx="2233">17</cx:pt>
          <cx:pt idx="2234">7</cx:pt>
          <cx:pt idx="2235">8</cx:pt>
          <cx:pt idx="2236">11</cx:pt>
          <cx:pt idx="2237">4</cx:pt>
          <cx:pt idx="2238">8</cx:pt>
          <cx:pt idx="2239">8</cx:pt>
          <cx:pt idx="2240">4</cx:pt>
          <cx:pt idx="2241">11</cx:pt>
          <cx:pt idx="2242">9</cx:pt>
          <cx:pt idx="2243">4</cx:pt>
          <cx:pt idx="2244">4</cx:pt>
          <cx:pt idx="2245">5</cx:pt>
          <cx:pt idx="2246">5</cx:pt>
          <cx:pt idx="2247">3</cx:pt>
          <cx:pt idx="2248">4</cx:pt>
          <cx:pt idx="2249">5</cx:pt>
          <cx:pt idx="2250">8</cx:pt>
          <cx:pt idx="2251">3</cx:pt>
          <cx:pt idx="2252">4</cx:pt>
          <cx:pt idx="2253">5</cx:pt>
          <cx:pt idx="2254">12</cx:pt>
          <cx:pt idx="2255">9</cx:pt>
          <cx:pt idx="2256">8</cx:pt>
          <cx:pt idx="2257">19</cx:pt>
          <cx:pt idx="2258">8</cx:pt>
          <cx:pt idx="2259">8</cx:pt>
          <cx:pt idx="2260">5</cx:pt>
          <cx:pt idx="2261">8</cx:pt>
          <cx:pt idx="2262">8</cx:pt>
          <cx:pt idx="2263">9</cx:pt>
          <cx:pt idx="2264">4</cx:pt>
          <cx:pt idx="2265">10</cx:pt>
          <cx:pt idx="2266">11</cx:pt>
          <cx:pt idx="2267">8</cx:pt>
          <cx:pt idx="2268">5</cx:pt>
          <cx:pt idx="2269">8</cx:pt>
          <cx:pt idx="2270">2</cx:pt>
          <cx:pt idx="2271">6</cx:pt>
          <cx:pt idx="2272">18</cx:pt>
          <cx:pt idx="2273">3</cx:pt>
          <cx:pt idx="2274">19</cx:pt>
          <cx:pt idx="2275">3</cx:pt>
          <cx:pt idx="2276">5</cx:pt>
          <cx:pt idx="2277">2</cx:pt>
          <cx:pt idx="2278">2</cx:pt>
          <cx:pt idx="2279">5</cx:pt>
          <cx:pt idx="2280">4</cx:pt>
          <cx:pt idx="2281">10</cx:pt>
          <cx:pt idx="2282">3</cx:pt>
          <cx:pt idx="2283">1</cx:pt>
          <cx:pt idx="2284">13</cx:pt>
          <cx:pt idx="2285">5</cx:pt>
          <cx:pt idx="2286">5</cx:pt>
          <cx:pt idx="2287">8</cx:pt>
          <cx:pt idx="2288">11</cx:pt>
          <cx:pt idx="2289">8</cx:pt>
          <cx:pt idx="2290">6</cx:pt>
          <cx:pt idx="2291">3</cx:pt>
          <cx:pt idx="2292">4</cx:pt>
          <cx:pt idx="2293">6</cx:pt>
          <cx:pt idx="2294">4</cx:pt>
          <cx:pt idx="2295">6</cx:pt>
          <cx:pt idx="2296">7</cx:pt>
          <cx:pt idx="2297">8</cx:pt>
          <cx:pt idx="2298">12</cx:pt>
          <cx:pt idx="2299">6</cx:pt>
          <cx:pt idx="2300">3</cx:pt>
          <cx:pt idx="2301">7</cx:pt>
          <cx:pt idx="2302">4</cx:pt>
          <cx:pt idx="2303">4</cx:pt>
          <cx:pt idx="2304">2</cx:pt>
          <cx:pt idx="2305">8</cx:pt>
          <cx:pt idx="2306">4</cx:pt>
          <cx:pt idx="2307">8</cx:pt>
          <cx:pt idx="2308">8</cx:pt>
          <cx:pt idx="2309">5</cx:pt>
          <cx:pt idx="2310">4</cx:pt>
          <cx:pt idx="2311">4</cx:pt>
          <cx:pt idx="2312">8</cx:pt>
          <cx:pt idx="2313">11</cx:pt>
          <cx:pt idx="2314">8</cx:pt>
          <cx:pt idx="2315">8</cx:pt>
          <cx:pt idx="2316">5</cx:pt>
          <cx:pt idx="2317">12</cx:pt>
          <cx:pt idx="2318">6</cx:pt>
          <cx:pt idx="2319">8</cx:pt>
          <cx:pt idx="2320">6</cx:pt>
          <cx:pt idx="2321">11</cx:pt>
          <cx:pt idx="2322">1</cx:pt>
          <cx:pt idx="2323">10</cx:pt>
          <cx:pt idx="2324">8</cx:pt>
          <cx:pt idx="2325">5</cx:pt>
          <cx:pt idx="2326">6</cx:pt>
          <cx:pt idx="2327">4</cx:pt>
          <cx:pt idx="2328">8</cx:pt>
          <cx:pt idx="2329">4</cx:pt>
          <cx:pt idx="2330">4</cx:pt>
          <cx:pt idx="2331">8</cx:pt>
          <cx:pt idx="2332">8</cx:pt>
          <cx:pt idx="2333">8</cx:pt>
          <cx:pt idx="2334">2</cx:pt>
          <cx:pt idx="2335">6</cx:pt>
          <cx:pt idx="2336">10</cx:pt>
          <cx:pt idx="2337">4</cx:pt>
          <cx:pt idx="2338">12</cx:pt>
          <cx:pt idx="2339">3</cx:pt>
          <cx:pt idx="2340">6</cx:pt>
          <cx:pt idx="2341">5</cx:pt>
          <cx:pt idx="2342">9</cx:pt>
          <cx:pt idx="2343">16</cx:pt>
          <cx:pt idx="2344">4</cx:pt>
          <cx:pt idx="2345">7</cx:pt>
          <cx:pt idx="2346">8</cx:pt>
          <cx:pt idx="2347">6</cx:pt>
          <cx:pt idx="2348">4</cx:pt>
          <cx:pt idx="2349">20</cx:pt>
          <cx:pt idx="2350">4</cx:pt>
          <cx:pt idx="2351">4</cx:pt>
          <cx:pt idx="2352">2</cx:pt>
          <cx:pt idx="2353">5</cx:pt>
          <cx:pt idx="2354">5</cx:pt>
          <cx:pt idx="2355">3</cx:pt>
          <cx:pt idx="2356">19</cx:pt>
          <cx:pt idx="2357">6</cx:pt>
          <cx:pt idx="2358">8</cx:pt>
          <cx:pt idx="2359">4</cx:pt>
          <cx:pt idx="2360">4</cx:pt>
          <cx:pt idx="2361">8</cx:pt>
          <cx:pt idx="2362">11</cx:pt>
          <cx:pt idx="2363">9</cx:pt>
          <cx:pt idx="2364">3</cx:pt>
          <cx:pt idx="2365">6</cx:pt>
          <cx:pt idx="2366">4</cx:pt>
          <cx:pt idx="2367">9</cx:pt>
          <cx:pt idx="2368">7</cx:pt>
          <cx:pt idx="2369">3</cx:pt>
          <cx:pt idx="2370">12</cx:pt>
          <cx:pt idx="2371">6</cx:pt>
          <cx:pt idx="2372">4</cx:pt>
          <cx:pt idx="2373">6</cx:pt>
          <cx:pt idx="2374">15</cx:pt>
          <cx:pt idx="2375">13</cx:pt>
          <cx:pt idx="2376">3</cx:pt>
          <cx:pt idx="2377">5</cx:pt>
          <cx:pt idx="2378">4</cx:pt>
          <cx:pt idx="2379">10</cx:pt>
          <cx:pt idx="2380">6</cx:pt>
          <cx:pt idx="2381">2</cx:pt>
          <cx:pt idx="2382">7</cx:pt>
          <cx:pt idx="2383">4</cx:pt>
          <cx:pt idx="2384">6</cx:pt>
          <cx:pt idx="2385">5</cx:pt>
          <cx:pt idx="2386">2</cx:pt>
          <cx:pt idx="2387">3</cx:pt>
          <cx:pt idx="2388">11</cx:pt>
          <cx:pt idx="2389">11</cx:pt>
          <cx:pt idx="2390">7</cx:pt>
          <cx:pt idx="2391">9</cx:pt>
          <cx:pt idx="2392">4</cx:pt>
          <cx:pt idx="2393">7</cx:pt>
          <cx:pt idx="2394">5</cx:pt>
          <cx:pt idx="2395">13</cx:pt>
          <cx:pt idx="2396">16</cx:pt>
          <cx:pt idx="2397">4</cx:pt>
          <cx:pt idx="2398">5</cx:pt>
          <cx:pt idx="2399">2</cx:pt>
          <cx:pt idx="2400">6</cx:pt>
          <cx:pt idx="2401">15</cx:pt>
          <cx:pt idx="2402">5</cx:pt>
          <cx:pt idx="2403">9</cx:pt>
          <cx:pt idx="2404">9</cx:pt>
          <cx:pt idx="2405">5</cx:pt>
          <cx:pt idx="2406">11</cx:pt>
          <cx:pt idx="2407">6</cx:pt>
          <cx:pt idx="2408">8</cx:pt>
          <cx:pt idx="2409">2</cx:pt>
          <cx:pt idx="2410">8</cx:pt>
          <cx:pt idx="2411">12</cx:pt>
          <cx:pt idx="2412">8</cx:pt>
          <cx:pt idx="2413">4</cx:pt>
          <cx:pt idx="2414">5</cx:pt>
          <cx:pt idx="2415">4</cx:pt>
          <cx:pt idx="2416">3</cx:pt>
          <cx:pt idx="2417">4</cx:pt>
          <cx:pt idx="2418">3</cx:pt>
          <cx:pt idx="2419">4</cx:pt>
          <cx:pt idx="2420">2</cx:pt>
          <cx:pt idx="2421">4</cx:pt>
          <cx:pt idx="2422">17</cx:pt>
          <cx:pt idx="2423">4</cx:pt>
          <cx:pt idx="2424">2</cx:pt>
          <cx:pt idx="2425">12</cx:pt>
          <cx:pt idx="2426">4</cx:pt>
          <cx:pt idx="2427">8</cx:pt>
          <cx:pt idx="2428">16</cx:pt>
          <cx:pt idx="2429">9</cx:pt>
          <cx:pt idx="2430">6</cx:pt>
          <cx:pt idx="2431">3</cx:pt>
          <cx:pt idx="2432">3</cx:pt>
          <cx:pt idx="2433">4</cx:pt>
          <cx:pt idx="2434">8</cx:pt>
          <cx:pt idx="2435">7</cx:pt>
          <cx:pt idx="2436">8</cx:pt>
          <cx:pt idx="2437">4</cx:pt>
          <cx:pt idx="2438">4</cx:pt>
          <cx:pt idx="2439">7</cx:pt>
          <cx:pt idx="2440">7</cx:pt>
          <cx:pt idx="2441">3</cx:pt>
          <cx:pt idx="2442">8</cx:pt>
          <cx:pt idx="2443">8</cx:pt>
          <cx:pt idx="2444">8</cx:pt>
          <cx:pt idx="2445">8</cx:pt>
          <cx:pt idx="2446">3</cx:pt>
          <cx:pt idx="2447">3</cx:pt>
          <cx:pt idx="2448">7</cx:pt>
          <cx:pt idx="2449">6</cx:pt>
          <cx:pt idx="2450">6</cx:pt>
          <cx:pt idx="2451">7</cx:pt>
          <cx:pt idx="2452">8</cx:pt>
          <cx:pt idx="2453">2</cx:pt>
          <cx:pt idx="2454">7</cx:pt>
          <cx:pt idx="2455">5</cx:pt>
          <cx:pt idx="2456">3</cx:pt>
          <cx:pt idx="2457">3</cx:pt>
          <cx:pt idx="2458">20</cx:pt>
          <cx:pt idx="2459">22</cx:pt>
          <cx:pt idx="2460">4</cx:pt>
          <cx:pt idx="2461">20</cx:pt>
          <cx:pt idx="2462">4</cx:pt>
          <cx:pt idx="2463">2</cx:pt>
          <cx:pt idx="2464">4</cx:pt>
          <cx:pt idx="2465">8</cx:pt>
          <cx:pt idx="2466">2</cx:pt>
          <cx:pt idx="2467">7</cx:pt>
          <cx:pt idx="2468">5</cx:pt>
          <cx:pt idx="2469">7</cx:pt>
          <cx:pt idx="2470">7</cx:pt>
          <cx:pt idx="2471">13</cx:pt>
          <cx:pt idx="2472">2</cx:pt>
          <cx:pt idx="2473">7</cx:pt>
          <cx:pt idx="2474">3</cx:pt>
          <cx:pt idx="2475">6</cx:pt>
          <cx:pt idx="2476">7</cx:pt>
          <cx:pt idx="2477">8</cx:pt>
          <cx:pt idx="2478">4</cx:pt>
          <cx:pt idx="2479">2</cx:pt>
          <cx:pt idx="2480">6</cx:pt>
          <cx:pt idx="2481">3</cx:pt>
          <cx:pt idx="2482">3</cx:pt>
          <cx:pt idx="2483">3</cx:pt>
          <cx:pt idx="2484">6</cx:pt>
          <cx:pt idx="2485">4</cx:pt>
          <cx:pt idx="2486">14</cx:pt>
          <cx:pt idx="2487">3</cx:pt>
          <cx:pt idx="2488">11</cx:pt>
          <cx:pt idx="2489">6</cx:pt>
          <cx:pt idx="2490">6</cx:pt>
          <cx:pt idx="2491">5</cx:pt>
          <cx:pt idx="2492">15</cx:pt>
          <cx:pt idx="2493">2</cx:pt>
          <cx:pt idx="2494">5</cx:pt>
          <cx:pt idx="2495">14</cx:pt>
          <cx:pt idx="2496">3</cx:pt>
          <cx:pt idx="2497">4</cx:pt>
          <cx:pt idx="2498">4</cx:pt>
          <cx:pt idx="2499">10</cx:pt>
          <cx:pt idx="2500">8</cx:pt>
          <cx:pt idx="2501">5</cx:pt>
          <cx:pt idx="2502">4</cx:pt>
          <cx:pt idx="2503">8</cx:pt>
          <cx:pt idx="2504">6</cx:pt>
          <cx:pt idx="2505">10</cx:pt>
          <cx:pt idx="2506">3</cx:pt>
          <cx:pt idx="2507">18</cx:pt>
          <cx:pt idx="2508">3</cx:pt>
          <cx:pt idx="2509">3</cx:pt>
          <cx:pt idx="2510">3</cx:pt>
          <cx:pt idx="2511">7</cx:pt>
          <cx:pt idx="2512">5</cx:pt>
          <cx:pt idx="2513">1</cx:pt>
          <cx:pt idx="2514">4</cx:pt>
          <cx:pt idx="2515">2</cx:pt>
          <cx:pt idx="2516">4</cx:pt>
          <cx:pt idx="2517">10</cx:pt>
          <cx:pt idx="2518">8</cx:pt>
          <cx:pt idx="2519">8</cx:pt>
          <cx:pt idx="2520">13</cx:pt>
          <cx:pt idx="2521">7</cx:pt>
          <cx:pt idx="2522">2</cx:pt>
          <cx:pt idx="2523">3</cx:pt>
          <cx:pt idx="2524">3</cx:pt>
          <cx:pt idx="2525">4</cx:pt>
          <cx:pt idx="2526">11</cx:pt>
          <cx:pt idx="2527">23</cx:pt>
          <cx:pt idx="2528">4</cx:pt>
          <cx:pt idx="2529">2</cx:pt>
          <cx:pt idx="2530">3</cx:pt>
          <cx:pt idx="2531">4</cx:pt>
          <cx:pt idx="2532">9</cx:pt>
          <cx:pt idx="2533">9</cx:pt>
          <cx:pt idx="2534">2</cx:pt>
          <cx:pt idx="2535">8</cx:pt>
          <cx:pt idx="2536">6</cx:pt>
          <cx:pt idx="2537">17</cx:pt>
          <cx:pt idx="2538">7</cx:pt>
          <cx:pt idx="2539">10</cx:pt>
          <cx:pt idx="2540">8</cx:pt>
          <cx:pt idx="2541">26</cx:pt>
          <cx:pt idx="2542">4</cx:pt>
          <cx:pt idx="2543">2</cx:pt>
          <cx:pt idx="2544">4</cx:pt>
          <cx:pt idx="2545">12</cx:pt>
          <cx:pt idx="2546">8</cx:pt>
          <cx:pt idx="2547">12</cx:pt>
          <cx:pt idx="2548">10</cx:pt>
          <cx:pt idx="2549">5</cx:pt>
          <cx:pt idx="2550">8</cx:pt>
          <cx:pt idx="2551">3</cx:pt>
          <cx:pt idx="2552">7</cx:pt>
          <cx:pt idx="2553">9</cx:pt>
          <cx:pt idx="2554">9</cx:pt>
          <cx:pt idx="2555">10</cx:pt>
          <cx:pt idx="2556">3</cx:pt>
          <cx:pt idx="2557">6</cx:pt>
          <cx:pt idx="2558">4</cx:pt>
          <cx:pt idx="2559">16</cx:pt>
          <cx:pt idx="2560">4</cx:pt>
          <cx:pt idx="2561">13</cx:pt>
          <cx:pt idx="2562">8</cx:pt>
          <cx:pt idx="2563">14</cx:pt>
          <cx:pt idx="2564">4</cx:pt>
          <cx:pt idx="2565">9</cx:pt>
          <cx:pt idx="2566">7</cx:pt>
          <cx:pt idx="2567">9</cx:pt>
          <cx:pt idx="2568">8</cx:pt>
          <cx:pt idx="2569">8</cx:pt>
          <cx:pt idx="2570">8</cx:pt>
          <cx:pt idx="2571">8</cx:pt>
          <cx:pt idx="2572">9</cx:pt>
          <cx:pt idx="2573">7</cx:pt>
          <cx:pt idx="2574">7</cx:pt>
          <cx:pt idx="2575">4</cx:pt>
          <cx:pt idx="2576">8</cx:pt>
          <cx:pt idx="2577">8</cx:pt>
          <cx:pt idx="2578">2</cx:pt>
          <cx:pt idx="2579">8</cx:pt>
          <cx:pt idx="2580">8</cx:pt>
          <cx:pt idx="2581">9</cx:pt>
          <cx:pt idx="2582">9</cx:pt>
          <cx:pt idx="2583">8</cx:pt>
          <cx:pt idx="2584">4</cx:pt>
          <cx:pt idx="2585">10</cx:pt>
          <cx:pt idx="2586">12</cx:pt>
          <cx:pt idx="2587">8</cx:pt>
          <cx:pt idx="2588">8</cx:pt>
          <cx:pt idx="2589">8</cx:pt>
          <cx:pt idx="2590">9</cx:pt>
          <cx:pt idx="2591">8</cx:pt>
          <cx:pt idx="2592">8</cx:pt>
          <cx:pt idx="2593">8</cx:pt>
          <cx:pt idx="2594">11</cx:pt>
          <cx:pt idx="2595">8</cx:pt>
          <cx:pt idx="2596">8</cx:pt>
          <cx:pt idx="2597">8</cx:pt>
          <cx:pt idx="2598">8</cx:pt>
          <cx:pt idx="2599">4</cx:pt>
          <cx:pt idx="2600">5</cx:pt>
          <cx:pt idx="2601">13</cx:pt>
          <cx:pt idx="2602">9</cx:pt>
          <cx:pt idx="2603">17</cx:pt>
          <cx:pt idx="2604">13</cx:pt>
          <cx:pt idx="2605">9</cx:pt>
          <cx:pt idx="2606">4</cx:pt>
          <cx:pt idx="2607">2</cx:pt>
          <cx:pt idx="2608">7</cx:pt>
          <cx:pt idx="2609">14</cx:pt>
          <cx:pt idx="2610">13</cx:pt>
          <cx:pt idx="2611">5</cx:pt>
          <cx:pt idx="2612">13</cx:pt>
          <cx:pt idx="2613">7</cx:pt>
          <cx:pt idx="2614">6</cx:pt>
          <cx:pt idx="2615">4</cx:pt>
          <cx:pt idx="2616">8</cx:pt>
          <cx:pt idx="2617">3</cx:pt>
          <cx:pt idx="2618">8</cx:pt>
          <cx:pt idx="2619">13</cx:pt>
          <cx:pt idx="2620">8</cx:pt>
          <cx:pt idx="2621">8</cx:pt>
          <cx:pt idx="2622">8</cx:pt>
          <cx:pt idx="2623">8</cx:pt>
          <cx:pt idx="2624">8</cx:pt>
          <cx:pt idx="2625">8</cx:pt>
          <cx:pt idx="2626">8</cx:pt>
          <cx:pt idx="2627">24</cx:pt>
          <cx:pt idx="2628">8</cx:pt>
          <cx:pt idx="2629">2</cx:pt>
          <cx:pt idx="2630">20</cx:pt>
          <cx:pt idx="2631">10</cx:pt>
          <cx:pt idx="2632">2</cx:pt>
          <cx:pt idx="2633">10</cx:pt>
          <cx:pt idx="2634">3</cx:pt>
          <cx:pt idx="2635">4</cx:pt>
          <cx:pt idx="2636">5</cx:pt>
          <cx:pt idx="2637">21</cx:pt>
          <cx:pt idx="2638">6</cx:pt>
          <cx:pt idx="2639">4</cx:pt>
          <cx:pt idx="2640">6</cx:pt>
          <cx:pt idx="2641">4</cx:pt>
          <cx:pt idx="2642">4</cx:pt>
          <cx:pt idx="2643">5</cx:pt>
          <cx:pt idx="2644">20</cx:pt>
          <cx:pt idx="2645">5</cx:pt>
          <cx:pt idx="2646">15</cx:pt>
          <cx:pt idx="2647">11</cx:pt>
          <cx:pt idx="2648">3</cx:pt>
          <cx:pt idx="2649">1</cx:pt>
          <cx:pt idx="2650">4</cx:pt>
          <cx:pt idx="2651">16</cx:pt>
          <cx:pt idx="2652">7</cx:pt>
          <cx:pt idx="2653">2</cx:pt>
          <cx:pt idx="2654">4</cx:pt>
          <cx:pt idx="2655">5</cx:pt>
          <cx:pt idx="2656">11</cx:pt>
          <cx:pt idx="2657">4</cx:pt>
          <cx:pt idx="2658">4</cx:pt>
          <cx:pt idx="2659">8</cx:pt>
          <cx:pt idx="2660">2</cx:pt>
          <cx:pt idx="2661">5</cx:pt>
          <cx:pt idx="2662">8</cx:pt>
          <cx:pt idx="2663">4</cx:pt>
          <cx:pt idx="2664">10</cx:pt>
          <cx:pt idx="2665">3</cx:pt>
          <cx:pt idx="2666">3</cx:pt>
          <cx:pt idx="2667">3</cx:pt>
          <cx:pt idx="2668">3</cx:pt>
          <cx:pt idx="2669">17</cx:pt>
          <cx:pt idx="2670">4</cx:pt>
          <cx:pt idx="2671">4</cx:pt>
          <cx:pt idx="2672">5</cx:pt>
          <cx:pt idx="2673">12</cx:pt>
          <cx:pt idx="2674">2</cx:pt>
          <cx:pt idx="2675">11</cx:pt>
          <cx:pt idx="2676">1</cx:pt>
          <cx:pt idx="2677">5</cx:pt>
          <cx:pt idx="2678">5</cx:pt>
          <cx:pt idx="2679">5</cx:pt>
          <cx:pt idx="2680">12</cx:pt>
          <cx:pt idx="2681">4</cx:pt>
          <cx:pt idx="2682">8</cx:pt>
          <cx:pt idx="2683">2</cx:pt>
          <cx:pt idx="2684">5</cx:pt>
          <cx:pt idx="2685">9</cx:pt>
          <cx:pt idx="2686">5</cx:pt>
          <cx:pt idx="2687">7</cx:pt>
          <cx:pt idx="2688">2</cx:pt>
          <cx:pt idx="2689">5</cx:pt>
          <cx:pt idx="2690">11</cx:pt>
          <cx:pt idx="2691">5</cx:pt>
          <cx:pt idx="2692">2</cx:pt>
          <cx:pt idx="2693">2</cx:pt>
          <cx:pt idx="2694">5</cx:pt>
          <cx:pt idx="2695">4</cx:pt>
          <cx:pt idx="2696">7</cx:pt>
          <cx:pt idx="2697">5</cx:pt>
          <cx:pt idx="2698">5</cx:pt>
          <cx:pt idx="2699">5</cx:pt>
          <cx:pt idx="2700">9</cx:pt>
          <cx:pt idx="2701">3</cx:pt>
          <cx:pt idx="2702">4</cx:pt>
          <cx:pt idx="2703">4</cx:pt>
          <cx:pt idx="2704">5</cx:pt>
          <cx:pt idx="2705">4</cx:pt>
          <cx:pt idx="2706">8</cx:pt>
          <cx:pt idx="2707">5</cx:pt>
          <cx:pt idx="2708">8</cx:pt>
          <cx:pt idx="2709">8</cx:pt>
          <cx:pt idx="2710">5</cx:pt>
          <cx:pt idx="2711">8</cx:pt>
          <cx:pt idx="2712">6</cx:pt>
          <cx:pt idx="2713">6</cx:pt>
          <cx:pt idx="2714">4</cx:pt>
          <cx:pt idx="2715">2</cx:pt>
          <cx:pt idx="2716">7</cx:pt>
          <cx:pt idx="2717">4</cx:pt>
          <cx:pt idx="2718">3</cx:pt>
          <cx:pt idx="2719">4</cx:pt>
          <cx:pt idx="2720">2</cx:pt>
          <cx:pt idx="2721">16</cx:pt>
          <cx:pt idx="2722">11</cx:pt>
          <cx:pt idx="2723">6</cx:pt>
          <cx:pt idx="2724">5</cx:pt>
          <cx:pt idx="2725">14</cx:pt>
          <cx:pt idx="2726">8</cx:pt>
          <cx:pt idx="2727">7</cx:pt>
          <cx:pt idx="2728">6</cx:pt>
          <cx:pt idx="2729">17</cx:pt>
          <cx:pt idx="2730">11</cx:pt>
          <cx:pt idx="2731">8</cx:pt>
          <cx:pt idx="2732">3</cx:pt>
          <cx:pt idx="2733">4</cx:pt>
          <cx:pt idx="2734">8</cx:pt>
          <cx:pt idx="2735">3</cx:pt>
          <cx:pt idx="2736">1</cx:pt>
          <cx:pt idx="2737">8</cx:pt>
          <cx:pt idx="2738">10</cx:pt>
          <cx:pt idx="2739">3</cx:pt>
          <cx:pt idx="2740">11</cx:pt>
          <cx:pt idx="2741">13</cx:pt>
          <cx:pt idx="2742">3</cx:pt>
          <cx:pt idx="2743">4</cx:pt>
          <cx:pt idx="2744">5</cx:pt>
          <cx:pt idx="2745">9</cx:pt>
          <cx:pt idx="2746">11</cx:pt>
          <cx:pt idx="2747">2</cx:pt>
          <cx:pt idx="2748">4</cx:pt>
          <cx:pt idx="2749">9</cx:pt>
          <cx:pt idx="2750">8</cx:pt>
          <cx:pt idx="2751">8</cx:pt>
          <cx:pt idx="2752">2</cx:pt>
          <cx:pt idx="2753">4</cx:pt>
          <cx:pt idx="2754">15</cx:pt>
          <cx:pt idx="2755">4</cx:pt>
          <cx:pt idx="2756">5</cx:pt>
          <cx:pt idx="2757">4</cx:pt>
          <cx:pt idx="2758">5</cx:pt>
          <cx:pt idx="2759">8</cx:pt>
          <cx:pt idx="2760">2</cx:pt>
          <cx:pt idx="2761">9</cx:pt>
          <cx:pt idx="2762">12</cx:pt>
          <cx:pt idx="2763">4</cx:pt>
          <cx:pt idx="2764">8</cx:pt>
          <cx:pt idx="2765">24</cx:pt>
          <cx:pt idx="2766">16</cx:pt>
          <cx:pt idx="2767">3</cx:pt>
          <cx:pt idx="2768">6</cx:pt>
          <cx:pt idx="2769">4</cx:pt>
          <cx:pt idx="2770">7</cx:pt>
          <cx:pt idx="2771">9</cx:pt>
          <cx:pt idx="2772">6</cx:pt>
          <cx:pt idx="2773">7</cx:pt>
          <cx:pt idx="2774">5</cx:pt>
          <cx:pt idx="2775">5</cx:pt>
          <cx:pt idx="2776">5</cx:pt>
          <cx:pt idx="2777">3</cx:pt>
          <cx:pt idx="2778">6</cx:pt>
          <cx:pt idx="2779">2</cx:pt>
          <cx:pt idx="2780">6</cx:pt>
          <cx:pt idx="2781">5</cx:pt>
          <cx:pt idx="2782">10</cx:pt>
          <cx:pt idx="2783">17</cx:pt>
          <cx:pt idx="2784">5</cx:pt>
          <cx:pt idx="2785">2</cx:pt>
          <cx:pt idx="2786">3</cx:pt>
          <cx:pt idx="2787">3</cx:pt>
          <cx:pt idx="2788">9</cx:pt>
          <cx:pt idx="2789">2</cx:pt>
          <cx:pt idx="2790">4</cx:pt>
          <cx:pt idx="2791">5</cx:pt>
          <cx:pt idx="2792">5</cx:pt>
          <cx:pt idx="2793">6</cx:pt>
          <cx:pt idx="2794">2</cx:pt>
          <cx:pt idx="2795">2</cx:pt>
          <cx:pt idx="2796">16</cx:pt>
          <cx:pt idx="2797">8</cx:pt>
          <cx:pt idx="2798">10</cx:pt>
          <cx:pt idx="2799">8</cx:pt>
          <cx:pt idx="2800">3</cx:pt>
          <cx:pt idx="2801">7</cx:pt>
          <cx:pt idx="2802">11</cx:pt>
          <cx:pt idx="2803">7</cx:pt>
          <cx:pt idx="2804">5</cx:pt>
          <cx:pt idx="2805">3</cx:pt>
          <cx:pt idx="2806">3</cx:pt>
          <cx:pt idx="2807">8</cx:pt>
          <cx:pt idx="2808">3</cx:pt>
          <cx:pt idx="2809">2</cx:pt>
          <cx:pt idx="2810">2</cx:pt>
          <cx:pt idx="2811">4</cx:pt>
          <cx:pt idx="2812">13</cx:pt>
          <cx:pt idx="2813">10</cx:pt>
          <cx:pt idx="2814">6</cx:pt>
          <cx:pt idx="2815">2</cx:pt>
          <cx:pt idx="2816">4</cx:pt>
          <cx:pt idx="2817">5</cx:pt>
          <cx:pt idx="2818">5</cx:pt>
          <cx:pt idx="2819">6</cx:pt>
          <cx:pt idx="2820">5</cx:pt>
          <cx:pt idx="2821">3</cx:pt>
          <cx:pt idx="2822">18</cx:pt>
          <cx:pt idx="2823">2</cx:pt>
          <cx:pt idx="2824">8</cx:pt>
          <cx:pt idx="2825">6</cx:pt>
          <cx:pt idx="2826">8</cx:pt>
          <cx:pt idx="2827">3</cx:pt>
          <cx:pt idx="2828">8</cx:pt>
          <cx:pt idx="2829">10</cx:pt>
          <cx:pt idx="2830">8</cx:pt>
          <cx:pt idx="2831">11</cx:pt>
          <cx:pt idx="2832">4</cx:pt>
          <cx:pt idx="2833">1</cx:pt>
          <cx:pt idx="2834">6</cx:pt>
          <cx:pt idx="2835">5</cx:pt>
          <cx:pt idx="2836">5</cx:pt>
          <cx:pt idx="2837">7</cx:pt>
          <cx:pt idx="2838">11</cx:pt>
          <cx:pt idx="2839">9</cx:pt>
          <cx:pt idx="2840">4</cx:pt>
          <cx:pt idx="2841">9</cx:pt>
          <cx:pt idx="2842">15</cx:pt>
          <cx:pt idx="2843">8</cx:pt>
          <cx:pt idx="2844">3</cx:pt>
          <cx:pt idx="2845">8</cx:pt>
          <cx:pt idx="2846">2</cx:pt>
          <cx:pt idx="2847">12</cx:pt>
          <cx:pt idx="2848">4</cx:pt>
          <cx:pt idx="2849">8</cx:pt>
          <cx:pt idx="2850">2</cx:pt>
          <cx:pt idx="2851">5</cx:pt>
          <cx:pt idx="2852">15</cx:pt>
          <cx:pt idx="2853">8</cx:pt>
          <cx:pt idx="2854">8</cx:pt>
          <cx:pt idx="2855">3</cx:pt>
          <cx:pt idx="2856">4</cx:pt>
          <cx:pt idx="2857">4</cx:pt>
          <cx:pt idx="2858">4</cx:pt>
          <cx:pt idx="2859">11</cx:pt>
          <cx:pt idx="2860">4</cx:pt>
          <cx:pt idx="2861">13</cx:pt>
          <cx:pt idx="2862">2</cx:pt>
          <cx:pt idx="2863">6</cx:pt>
          <cx:pt idx="2864">8</cx:pt>
          <cx:pt idx="2865">1</cx:pt>
          <cx:pt idx="2866">13</cx:pt>
          <cx:pt idx="2867">8</cx:pt>
          <cx:pt idx="2868">8</cx:pt>
          <cx:pt idx="2869">3</cx:pt>
          <cx:pt idx="2870">2</cx:pt>
          <cx:pt idx="2871">2</cx:pt>
          <cx:pt idx="2872">10</cx:pt>
          <cx:pt idx="2873">9</cx:pt>
          <cx:pt idx="2874">9</cx:pt>
          <cx:pt idx="2875">2</cx:pt>
          <cx:pt idx="2876">2</cx:pt>
          <cx:pt idx="2877">3</cx:pt>
          <cx:pt idx="2878">5</cx:pt>
          <cx:pt idx="2879">3</cx:pt>
          <cx:pt idx="2880">4</cx:pt>
          <cx:pt idx="2881">28</cx:pt>
          <cx:pt idx="2882">7</cx:pt>
          <cx:pt idx="2883">6</cx:pt>
          <cx:pt idx="2884">9</cx:pt>
          <cx:pt idx="2885">15</cx:pt>
          <cx:pt idx="2886">9</cx:pt>
          <cx:pt idx="2887">7</cx:pt>
          <cx:pt idx="2888">21</cx:pt>
          <cx:pt idx="2889">18</cx:pt>
          <cx:pt idx="2890">2</cx:pt>
          <cx:pt idx="2891">24</cx:pt>
          <cx:pt idx="2892">8</cx:pt>
          <cx:pt idx="2893">8</cx:pt>
          <cx:pt idx="2894">2</cx:pt>
          <cx:pt idx="2895">8</cx:pt>
          <cx:pt idx="2896">4</cx:pt>
          <cx:pt idx="2897">7</cx:pt>
          <cx:pt idx="2898">5</cx:pt>
          <cx:pt idx="2899">15</cx:pt>
          <cx:pt idx="2900">3</cx:pt>
          <cx:pt idx="2901">4</cx:pt>
          <cx:pt idx="2902">14</cx:pt>
          <cx:pt idx="2903">9</cx:pt>
          <cx:pt idx="2904">11</cx:pt>
          <cx:pt idx="2905">6</cx:pt>
          <cx:pt idx="2906">3</cx:pt>
          <cx:pt idx="2907">8</cx:pt>
          <cx:pt idx="2908">9</cx:pt>
          <cx:pt idx="2909">3</cx:pt>
          <cx:pt idx="2910">6</cx:pt>
          <cx:pt idx="2911">4</cx:pt>
          <cx:pt idx="2912">6</cx:pt>
          <cx:pt idx="2913">10</cx:pt>
          <cx:pt idx="2914">2</cx:pt>
          <cx:pt idx="2915">6</cx:pt>
          <cx:pt idx="2916">16</cx:pt>
          <cx:pt idx="2917">7</cx:pt>
          <cx:pt idx="2918">4</cx:pt>
          <cx:pt idx="2919">4</cx:pt>
          <cx:pt idx="2920">3</cx:pt>
          <cx:pt idx="2921">5</cx:pt>
          <cx:pt idx="2922">4</cx:pt>
          <cx:pt idx="2923">4</cx:pt>
          <cx:pt idx="2924">4</cx:pt>
          <cx:pt idx="2925">6</cx:pt>
          <cx:pt idx="2926">9</cx:pt>
          <cx:pt idx="2927">3</cx:pt>
          <cx:pt idx="2928">5</cx:pt>
          <cx:pt idx="2929">12</cx:pt>
          <cx:pt idx="2930">7</cx:pt>
          <cx:pt idx="2931">7</cx:pt>
          <cx:pt idx="2932">6</cx:pt>
          <cx:pt idx="2933">5</cx:pt>
          <cx:pt idx="2934">5</cx:pt>
          <cx:pt idx="2935">2</cx:pt>
          <cx:pt idx="2936">5</cx:pt>
          <cx:pt idx="2937">4</cx:pt>
          <cx:pt idx="2938">7</cx:pt>
          <cx:pt idx="2939">8</cx:pt>
          <cx:pt idx="2940">12</cx:pt>
          <cx:pt idx="2941">8</cx:pt>
          <cx:pt idx="2942">6</cx:pt>
          <cx:pt idx="2943">2</cx:pt>
          <cx:pt idx="2944">14</cx:pt>
          <cx:pt idx="2945">2</cx:pt>
          <cx:pt idx="2946">5</cx:pt>
          <cx:pt idx="2947">4</cx:pt>
          <cx:pt idx="2948">6</cx:pt>
          <cx:pt idx="2949">9</cx:pt>
          <cx:pt idx="2950">4</cx:pt>
          <cx:pt idx="2951">14</cx:pt>
          <cx:pt idx="2952">9</cx:pt>
          <cx:pt idx="2953">10</cx:pt>
          <cx:pt idx="2954">14</cx:pt>
          <cx:pt idx="2955">3</cx:pt>
          <cx:pt idx="2956">3</cx:pt>
          <cx:pt idx="2957">6</cx:pt>
          <cx:pt idx="2958">12</cx:pt>
          <cx:pt idx="2959">1</cx:pt>
          <cx:pt idx="2960">6</cx:pt>
          <cx:pt idx="2961">8</cx:pt>
          <cx:pt idx="2962">4</cx:pt>
          <cx:pt idx="2963">9</cx:pt>
          <cx:pt idx="2964">5</cx:pt>
          <cx:pt idx="2965">5</cx:pt>
          <cx:pt idx="2966">8</cx:pt>
          <cx:pt idx="2967">7</cx:pt>
          <cx:pt idx="2968">4</cx:pt>
          <cx:pt idx="2969">5</cx:pt>
          <cx:pt idx="2970">8</cx:pt>
          <cx:pt idx="2971">13</cx:pt>
          <cx:pt idx="2972">16</cx:pt>
          <cx:pt idx="2973">11</cx:pt>
          <cx:pt idx="2974">15</cx:pt>
          <cx:pt idx="2975">0</cx:pt>
          <cx:pt idx="2976">4</cx:pt>
          <cx:pt idx="2977">14</cx:pt>
          <cx:pt idx="2978">14</cx:pt>
          <cx:pt idx="2979">14</cx:pt>
          <cx:pt idx="2980">1</cx:pt>
          <cx:pt idx="2981">5</cx:pt>
          <cx:pt idx="2982">8</cx:pt>
          <cx:pt idx="2983">8</cx:pt>
          <cx:pt idx="2984">9</cx:pt>
          <cx:pt idx="2985">13</cx:pt>
          <cx:pt idx="2986">5</cx:pt>
          <cx:pt idx="2987">7</cx:pt>
          <cx:pt idx="2988">8</cx:pt>
          <cx:pt idx="2989">13</cx:pt>
          <cx:pt idx="2990">2</cx:pt>
          <cx:pt idx="2991">8</cx:pt>
          <cx:pt idx="2992">12</cx:pt>
          <cx:pt idx="2993">2</cx:pt>
          <cx:pt idx="2994">6</cx:pt>
          <cx:pt idx="2995">8</cx:pt>
          <cx:pt idx="2996">2</cx:pt>
          <cx:pt idx="2997">5</cx:pt>
          <cx:pt idx="2998">6</cx:pt>
          <cx:pt idx="2999">5</cx:pt>
          <cx:pt idx="3000">9</cx:pt>
          <cx:pt idx="3001">5</cx:pt>
          <cx:pt idx="3002">8</cx:pt>
          <cx:pt idx="3003">8</cx:pt>
          <cx:pt idx="3004">9</cx:pt>
          <cx:pt idx="3005">6</cx:pt>
          <cx:pt idx="3006">3</cx:pt>
          <cx:pt idx="3007">1</cx:pt>
          <cx:pt idx="3008">8</cx:pt>
          <cx:pt idx="3009">7</cx:pt>
          <cx:pt idx="3010">0</cx:pt>
          <cx:pt idx="3011">8</cx:pt>
          <cx:pt idx="3012">2</cx:pt>
          <cx:pt idx="3013">8</cx:pt>
          <cx:pt idx="3014">2</cx:pt>
          <cx:pt idx="3015">8</cx:pt>
          <cx:pt idx="3016">6</cx:pt>
          <cx:pt idx="3017">7</cx:pt>
          <cx:pt idx="3018">19</cx:pt>
          <cx:pt idx="3019">2</cx:pt>
          <cx:pt idx="3020">8</cx:pt>
          <cx:pt idx="3021">7</cx:pt>
          <cx:pt idx="3022">10</cx:pt>
          <cx:pt idx="3023">18</cx:pt>
          <cx:pt idx="3024">4</cx:pt>
          <cx:pt idx="3025">8</cx:pt>
          <cx:pt idx="3026">2</cx:pt>
          <cx:pt idx="3027">6</cx:pt>
          <cx:pt idx="3028">3</cx:pt>
          <cx:pt idx="3029">20</cx:pt>
          <cx:pt idx="3030">15</cx:pt>
          <cx:pt idx="3031">9</cx:pt>
          <cx:pt idx="3032">4</cx:pt>
          <cx:pt idx="3033">4</cx:pt>
          <cx:pt idx="3034">2</cx:pt>
          <cx:pt idx="3035">8</cx:pt>
          <cx:pt idx="3036">12</cx:pt>
          <cx:pt idx="3037">2</cx:pt>
          <cx:pt idx="3038">10</cx:pt>
          <cx:pt idx="3039">3</cx:pt>
          <cx:pt idx="3040">7</cx:pt>
          <cx:pt idx="3041">8</cx:pt>
          <cx:pt idx="3042">2</cx:pt>
          <cx:pt idx="3043">3</cx:pt>
          <cx:pt idx="3044">4</cx:pt>
          <cx:pt idx="3045">7</cx:pt>
          <cx:pt idx="3046">5</cx:pt>
          <cx:pt idx="3047">8</cx:pt>
          <cx:pt idx="3048">8</cx:pt>
          <cx:pt idx="3049">5</cx:pt>
          <cx:pt idx="3050">2</cx:pt>
          <cx:pt idx="3051">9</cx:pt>
          <cx:pt idx="3052">4</cx:pt>
          <cx:pt idx="3053">3</cx:pt>
          <cx:pt idx="3054">23</cx:pt>
          <cx:pt idx="3055">8</cx:pt>
          <cx:pt idx="3056">5</cx:pt>
          <cx:pt idx="3057">8</cx:pt>
          <cx:pt idx="3058">3</cx:pt>
          <cx:pt idx="3059">2</cx:pt>
          <cx:pt idx="3060">4</cx:pt>
          <cx:pt idx="3061">12</cx:pt>
          <cx:pt idx="3062">3</cx:pt>
          <cx:pt idx="3063">2</cx:pt>
          <cx:pt idx="3064">16</cx:pt>
          <cx:pt idx="3065">5</cx:pt>
          <cx:pt idx="3066">11</cx:pt>
          <cx:pt idx="3067">6</cx:pt>
          <cx:pt idx="3068">5</cx:pt>
          <cx:pt idx="3069">5</cx:pt>
          <cx:pt idx="3070">7</cx:pt>
          <cx:pt idx="3071">6</cx:pt>
          <cx:pt idx="3072">5</cx:pt>
          <cx:pt idx="3073">7</cx:pt>
          <cx:pt idx="3074">5</cx:pt>
          <cx:pt idx="3075">2</cx:pt>
          <cx:pt idx="3076">5</cx:pt>
          <cx:pt idx="3077">6</cx:pt>
          <cx:pt idx="3078">8</cx:pt>
          <cx:pt idx="3079">4</cx:pt>
          <cx:pt idx="3080">6</cx:pt>
          <cx:pt idx="3081">4</cx:pt>
          <cx:pt idx="3082">8</cx:pt>
          <cx:pt idx="3083">5</cx:pt>
          <cx:pt idx="3084">7</cx:pt>
          <cx:pt idx="3085">4</cx:pt>
          <cx:pt idx="3086">5</cx:pt>
          <cx:pt idx="3087">6</cx:pt>
          <cx:pt idx="3088">8</cx:pt>
          <cx:pt idx="3089">3</cx:pt>
          <cx:pt idx="3090">3</cx:pt>
          <cx:pt idx="3091">6</cx:pt>
          <cx:pt idx="3092">9</cx:pt>
          <cx:pt idx="3093">8</cx:pt>
          <cx:pt idx="3094">8</cx:pt>
          <cx:pt idx="3095">4</cx:pt>
          <cx:pt idx="3096">5</cx:pt>
          <cx:pt idx="3097">7</cx:pt>
          <cx:pt idx="3098">10</cx:pt>
          <cx:pt idx="3099">4</cx:pt>
          <cx:pt idx="3100">4</cx:pt>
          <cx:pt idx="3101">3</cx:pt>
          <cx:pt idx="3102">4</cx:pt>
          <cx:pt idx="3103">10</cx:pt>
          <cx:pt idx="3104">9</cx:pt>
          <cx:pt idx="3105">7</cx:pt>
          <cx:pt idx="3106">4</cx:pt>
          <cx:pt idx="3107">4</cx:pt>
          <cx:pt idx="3108">9</cx:pt>
          <cx:pt idx="3109">1</cx:pt>
          <cx:pt idx="3110">5</cx:pt>
          <cx:pt idx="3111">4</cx:pt>
          <cx:pt idx="3112">13</cx:pt>
          <cx:pt idx="3113">4</cx:pt>
          <cx:pt idx="3114">8</cx:pt>
          <cx:pt idx="3115">8</cx:pt>
          <cx:pt idx="3116">12</cx:pt>
          <cx:pt idx="3117">3</cx:pt>
          <cx:pt idx="3118">3</cx:pt>
          <cx:pt idx="3119">6</cx:pt>
          <cx:pt idx="3120">0</cx:pt>
          <cx:pt idx="3121">3</cx:pt>
          <cx:pt idx="3122">8</cx:pt>
          <cx:pt idx="3123">13</cx:pt>
          <cx:pt idx="3124">7</cx:pt>
          <cx:pt idx="3125">3</cx:pt>
          <cx:pt idx="3126">7</cx:pt>
          <cx:pt idx="3127">13</cx:pt>
          <cx:pt idx="3128">4</cx:pt>
          <cx:pt idx="3129">4</cx:pt>
          <cx:pt idx="3130">4</cx:pt>
          <cx:pt idx="3131">3</cx:pt>
          <cx:pt idx="3132">12</cx:pt>
          <cx:pt idx="3133">1</cx:pt>
          <cx:pt idx="3134">5</cx:pt>
          <cx:pt idx="3135">11</cx:pt>
          <cx:pt idx="3136">5</cx:pt>
          <cx:pt idx="3137">0</cx:pt>
          <cx:pt idx="3138">8</cx:pt>
          <cx:pt idx="3139">1</cx:pt>
          <cx:pt idx="3140">8</cx:pt>
          <cx:pt idx="3141">2</cx:pt>
          <cx:pt idx="3142">8</cx:pt>
          <cx:pt idx="3143">4</cx:pt>
          <cx:pt idx="3144">6</cx:pt>
          <cx:pt idx="3145">8</cx:pt>
          <cx:pt idx="3146">2</cx:pt>
          <cx:pt idx="3147">7</cx:pt>
          <cx:pt idx="3148">4</cx:pt>
          <cx:pt idx="3149">7</cx:pt>
          <cx:pt idx="3150">23</cx:pt>
          <cx:pt idx="3151">10</cx:pt>
          <cx:pt idx="3152">5</cx:pt>
          <cx:pt idx="3153">3</cx:pt>
          <cx:pt idx="3154">5</cx:pt>
          <cx:pt idx="3155">6</cx:pt>
          <cx:pt idx="3156">10</cx:pt>
          <cx:pt idx="3157">11</cx:pt>
          <cx:pt idx="3158">6</cx:pt>
          <cx:pt idx="3159">7</cx:pt>
          <cx:pt idx="3160">6</cx:pt>
          <cx:pt idx="3161">8</cx:pt>
          <cx:pt idx="3162">4</cx:pt>
          <cx:pt idx="3163">11</cx:pt>
          <cx:pt idx="3164">10</cx:pt>
          <cx:pt idx="3165">12</cx:pt>
          <cx:pt idx="3166">7</cx:pt>
          <cx:pt idx="3167">8</cx:pt>
          <cx:pt idx="3168">8</cx:pt>
          <cx:pt idx="3169">6</cx:pt>
          <cx:pt idx="3170">5</cx:pt>
          <cx:pt idx="3171">4</cx:pt>
          <cx:pt idx="3172">2</cx:pt>
          <cx:pt idx="3173">7</cx:pt>
          <cx:pt idx="3174">5</cx:pt>
          <cx:pt idx="3175">4</cx:pt>
          <cx:pt idx="3176">6</cx:pt>
          <cx:pt idx="3177">4</cx:pt>
          <cx:pt idx="3178">5</cx:pt>
          <cx:pt idx="3179">5</cx:pt>
          <cx:pt idx="3180">7</cx:pt>
          <cx:pt idx="3181">10</cx:pt>
          <cx:pt idx="3182">4</cx:pt>
          <cx:pt idx="3183">3</cx:pt>
          <cx:pt idx="3184">9</cx:pt>
          <cx:pt idx="3185">4</cx:pt>
          <cx:pt idx="3186">9</cx:pt>
          <cx:pt idx="3187">4</cx:pt>
          <cx:pt idx="3188">12</cx:pt>
          <cx:pt idx="3189">5</cx:pt>
          <cx:pt idx="3190">4</cx:pt>
          <cx:pt idx="3191">5</cx:pt>
          <cx:pt idx="3192">2</cx:pt>
          <cx:pt idx="3193">5</cx:pt>
          <cx:pt idx="3194">8</cx:pt>
          <cx:pt idx="3195">11</cx:pt>
          <cx:pt idx="3196">11</cx:pt>
          <cx:pt idx="3197">3</cx:pt>
          <cx:pt idx="3198">13</cx:pt>
          <cx:pt idx="3199">9</cx:pt>
          <cx:pt idx="3200">7</cx:pt>
          <cx:pt idx="3201">13</cx:pt>
          <cx:pt idx="3202">15</cx:pt>
          <cx:pt idx="3203">6</cx:pt>
          <cx:pt idx="3204">1</cx:pt>
          <cx:pt idx="3205">3</cx:pt>
          <cx:pt idx="3206">10</cx:pt>
          <cx:pt idx="3207">2</cx:pt>
          <cx:pt idx="3208">4</cx:pt>
          <cx:pt idx="3209">5</cx:pt>
          <cx:pt idx="3210">9</cx:pt>
          <cx:pt idx="3211">4</cx:pt>
          <cx:pt idx="3212">4</cx:pt>
          <cx:pt idx="3213">5</cx:pt>
          <cx:pt idx="3214">11</cx:pt>
          <cx:pt idx="3215">5</cx:pt>
          <cx:pt idx="3216">5</cx:pt>
          <cx:pt idx="3217">14</cx:pt>
          <cx:pt idx="3218">7</cx:pt>
          <cx:pt idx="3219">4</cx:pt>
          <cx:pt idx="3220">7</cx:pt>
          <cx:pt idx="3221">2</cx:pt>
          <cx:pt idx="3222">3</cx:pt>
          <cx:pt idx="3223">7</cx:pt>
          <cx:pt idx="3224">3</cx:pt>
          <cx:pt idx="3225">3</cx:pt>
          <cx:pt idx="3226">3</cx:pt>
          <cx:pt idx="3227">2</cx:pt>
          <cx:pt idx="3228">5</cx:pt>
          <cx:pt idx="3229">14</cx:pt>
          <cx:pt idx="3230">4</cx:pt>
          <cx:pt idx="3231">8</cx:pt>
          <cx:pt idx="3232">10</cx:pt>
          <cx:pt idx="3233">6</cx:pt>
          <cx:pt idx="3234">3</cx:pt>
          <cx:pt idx="3235">9</cx:pt>
          <cx:pt idx="3236">3</cx:pt>
          <cx:pt idx="3237">5</cx:pt>
          <cx:pt idx="3238">10</cx:pt>
          <cx:pt idx="3239">4</cx:pt>
          <cx:pt idx="3240">11</cx:pt>
          <cx:pt idx="3241">6</cx:pt>
          <cx:pt idx="3242">1</cx:pt>
          <cx:pt idx="3243">1</cx:pt>
          <cx:pt idx="3244">6</cx:pt>
          <cx:pt idx="3245">8</cx:pt>
          <cx:pt idx="3246">8</cx:pt>
          <cx:pt idx="3247">12</cx:pt>
          <cx:pt idx="3248">8</cx:pt>
          <cx:pt idx="3249">2</cx:pt>
          <cx:pt idx="3250">7</cx:pt>
          <cx:pt idx="3251">5</cx:pt>
          <cx:pt idx="3252">8</cx:pt>
          <cx:pt idx="3253">3</cx:pt>
          <cx:pt idx="3254">6</cx:pt>
          <cx:pt idx="3255">12</cx:pt>
          <cx:pt idx="3256">2</cx:pt>
          <cx:pt idx="3257">10</cx:pt>
          <cx:pt idx="3258">6</cx:pt>
          <cx:pt idx="3259">7</cx:pt>
          <cx:pt idx="3260">6</cx:pt>
          <cx:pt idx="3261">13</cx:pt>
          <cx:pt idx="3262">5</cx:pt>
          <cx:pt idx="3263">4</cx:pt>
          <cx:pt idx="3264">8</cx:pt>
          <cx:pt idx="3265">5</cx:pt>
          <cx:pt idx="3266">10</cx:pt>
          <cx:pt idx="3267">7</cx:pt>
          <cx:pt idx="3268">9</cx:pt>
          <cx:pt idx="3269">2</cx:pt>
          <cx:pt idx="3270">3</cx:pt>
          <cx:pt idx="3271">3</cx:pt>
          <cx:pt idx="3272">13</cx:pt>
          <cx:pt idx="3273">4</cx:pt>
          <cx:pt idx="3274">1</cx:pt>
          <cx:pt idx="3275">7</cx:pt>
          <cx:pt idx="3276">4</cx:pt>
          <cx:pt idx="3277">5</cx:pt>
          <cx:pt idx="3278">9</cx:pt>
          <cx:pt idx="3279">6</cx:pt>
          <cx:pt idx="3280">4</cx:pt>
          <cx:pt idx="3281">4</cx:pt>
          <cx:pt idx="3282">5</cx:pt>
          <cx:pt idx="3283">8</cx:pt>
          <cx:pt idx="3284">12</cx:pt>
          <cx:pt idx="3285">2</cx:pt>
          <cx:pt idx="3286">4</cx:pt>
          <cx:pt idx="3287">14</cx:pt>
          <cx:pt idx="3288">5</cx:pt>
          <cx:pt idx="3289">8</cx:pt>
          <cx:pt idx="3290">8</cx:pt>
          <cx:pt idx="3291">8</cx:pt>
          <cx:pt idx="3292">14</cx:pt>
          <cx:pt idx="3293">11</cx:pt>
          <cx:pt idx="3294">7</cx:pt>
          <cx:pt idx="3295">4</cx:pt>
          <cx:pt idx="3296">4</cx:pt>
          <cx:pt idx="3297">3</cx:pt>
          <cx:pt idx="3298">7</cx:pt>
          <cx:pt idx="3299">4</cx:pt>
          <cx:pt idx="3300">1</cx:pt>
          <cx:pt idx="3301">6</cx:pt>
          <cx:pt idx="3302">8</cx:pt>
          <cx:pt idx="3303">0</cx:pt>
          <cx:pt idx="3304">4</cx:pt>
          <cx:pt idx="3305">9</cx:pt>
          <cx:pt idx="3306">3</cx:pt>
          <cx:pt idx="3307">1</cx:pt>
          <cx:pt idx="3308">6</cx:pt>
          <cx:pt idx="3309">2</cx:pt>
          <cx:pt idx="3310">8</cx:pt>
          <cx:pt idx="3311">3</cx:pt>
          <cx:pt idx="3312">15</cx:pt>
          <cx:pt idx="3313">4</cx:pt>
          <cx:pt idx="3314">4</cx:pt>
          <cx:pt idx="3315">0</cx:pt>
          <cx:pt idx="3316">8</cx:pt>
          <cx:pt idx="3317">8</cx:pt>
          <cx:pt idx="3318">8</cx:pt>
          <cx:pt idx="3319">7</cx:pt>
          <cx:pt idx="3320">2</cx:pt>
          <cx:pt idx="3321">4</cx:pt>
          <cx:pt idx="3322">8</cx:pt>
          <cx:pt idx="3323">8</cx:pt>
          <cx:pt idx="3324">3</cx:pt>
          <cx:pt idx="3325">2</cx:pt>
          <cx:pt idx="3326">18</cx:pt>
          <cx:pt idx="3327">8</cx:pt>
          <cx:pt idx="3328">8</cx:pt>
          <cx:pt idx="3329">3</cx:pt>
          <cx:pt idx="3330">8</cx:pt>
          <cx:pt idx="3331">5</cx:pt>
          <cx:pt idx="3332">11</cx:pt>
          <cx:pt idx="3333">8</cx:pt>
          <cx:pt idx="3334">3</cx:pt>
          <cx:pt idx="3335">8</cx:pt>
          <cx:pt idx="3336">4</cx:pt>
          <cx:pt idx="3337">8</cx:pt>
          <cx:pt idx="3338">8</cx:pt>
          <cx:pt idx="3339">8</cx:pt>
          <cx:pt idx="3340">8</cx:pt>
          <cx:pt idx="3341">8</cx:pt>
          <cx:pt idx="3342">8</cx:pt>
          <cx:pt idx="3343">14</cx:pt>
          <cx:pt idx="3344">8</cx:pt>
          <cx:pt idx="3345">9</cx:pt>
          <cx:pt idx="3346">8</cx:pt>
          <cx:pt idx="3347">8</cx:pt>
          <cx:pt idx="3348">8</cx:pt>
          <cx:pt idx="3349">8</cx:pt>
          <cx:pt idx="3350">6</cx:pt>
          <cx:pt idx="3351">8</cx:pt>
          <cx:pt idx="3352">4</cx:pt>
          <cx:pt idx="3353">4</cx:pt>
          <cx:pt idx="3354">10</cx:pt>
          <cx:pt idx="3355">8</cx:pt>
          <cx:pt idx="3356">19</cx:pt>
          <cx:pt idx="3357">4</cx:pt>
          <cx:pt idx="3358">8</cx:pt>
          <cx:pt idx="3359">8</cx:pt>
          <cx:pt idx="3360">7</cx:pt>
          <cx:pt idx="3361">18</cx:pt>
          <cx:pt idx="3362">8</cx:pt>
          <cx:pt idx="3363">6</cx:pt>
          <cx:pt idx="3364">8</cx:pt>
          <cx:pt idx="3365">8</cx:pt>
          <cx:pt idx="3366">8</cx:pt>
          <cx:pt idx="3367">8</cx:pt>
          <cx:pt idx="3368">8</cx:pt>
          <cx:pt idx="3369">8</cx:pt>
          <cx:pt idx="3370">4</cx:pt>
          <cx:pt idx="3371">8</cx:pt>
          <cx:pt idx="3372">6</cx:pt>
          <cx:pt idx="3373">8</cx:pt>
          <cx:pt idx="3374">6</cx:pt>
          <cx:pt idx="3375">2</cx:pt>
          <cx:pt idx="3376">3</cx:pt>
          <cx:pt idx="3377">10</cx:pt>
          <cx:pt idx="3378">5</cx:pt>
          <cx:pt idx="3379">4</cx:pt>
          <cx:pt idx="3380">8</cx:pt>
          <cx:pt idx="3381">6</cx:pt>
          <cx:pt idx="3382">2</cx:pt>
          <cx:pt idx="3383">16</cx:pt>
          <cx:pt idx="3384">2</cx:pt>
          <cx:pt idx="3385">11</cx:pt>
          <cx:pt idx="3386">4</cx:pt>
          <cx:pt idx="3387">2</cx:pt>
          <cx:pt idx="3388">2</cx:pt>
          <cx:pt idx="3389">3</cx:pt>
          <cx:pt idx="3390">2</cx:pt>
          <cx:pt idx="3391">4</cx:pt>
          <cx:pt idx="3392">6</cx:pt>
          <cx:pt idx="3393">10</cx:pt>
          <cx:pt idx="3394">2</cx:pt>
          <cx:pt idx="3395">6</cx:pt>
          <cx:pt idx="3396">2</cx:pt>
          <cx:pt idx="3397">7</cx:pt>
          <cx:pt idx="3398">4</cx:pt>
          <cx:pt idx="3399">2</cx:pt>
          <cx:pt idx="3400">2</cx:pt>
          <cx:pt idx="3401">5</cx:pt>
          <cx:pt idx="3402">2</cx:pt>
          <cx:pt idx="3403">4</cx:pt>
          <cx:pt idx="3404">2</cx:pt>
          <cx:pt idx="3405">4</cx:pt>
          <cx:pt idx="3406">5</cx:pt>
          <cx:pt idx="3407">13</cx:pt>
          <cx:pt idx="3408">3</cx:pt>
          <cx:pt idx="3409">7</cx:pt>
          <cx:pt idx="3410">9</cx:pt>
          <cx:pt idx="3411">4</cx:pt>
          <cx:pt idx="3412">10</cx:pt>
          <cx:pt idx="3413">10</cx:pt>
          <cx:pt idx="3414">4</cx:pt>
          <cx:pt idx="3415">9</cx:pt>
          <cx:pt idx="3416">3</cx:pt>
          <cx:pt idx="3417">11</cx:pt>
          <cx:pt idx="3418">5</cx:pt>
          <cx:pt idx="3419">2</cx:pt>
          <cx:pt idx="3420">5</cx:pt>
          <cx:pt idx="3421">5</cx:pt>
          <cx:pt idx="3422">9</cx:pt>
          <cx:pt idx="3423">17</cx:pt>
          <cx:pt idx="3424">8</cx:pt>
          <cx:pt idx="3425">3</cx:pt>
          <cx:pt idx="3426">4</cx:pt>
          <cx:pt idx="3427">8</cx:pt>
          <cx:pt idx="3428">7</cx:pt>
          <cx:pt idx="3429">3</cx:pt>
          <cx:pt idx="3430">8</cx:pt>
          <cx:pt idx="3431">8</cx:pt>
          <cx:pt idx="3432">1</cx:pt>
          <cx:pt idx="3433">8</cx:pt>
          <cx:pt idx="3434">6</cx:pt>
          <cx:pt idx="3435">6</cx:pt>
          <cx:pt idx="3436">11</cx:pt>
          <cx:pt idx="3437">2</cx:pt>
          <cx:pt idx="3438">6</cx:pt>
          <cx:pt idx="3439">7</cx:pt>
          <cx:pt idx="3440">11</cx:pt>
          <cx:pt idx="3441">4</cx:pt>
          <cx:pt idx="3442">12</cx:pt>
          <cx:pt idx="3443">14</cx:pt>
          <cx:pt idx="3444">5</cx:pt>
          <cx:pt idx="3445">3</cx:pt>
          <cx:pt idx="3446">3</cx:pt>
          <cx:pt idx="3447">9</cx:pt>
          <cx:pt idx="3448">7</cx:pt>
          <cx:pt idx="3449">6</cx:pt>
          <cx:pt idx="3450">4</cx:pt>
          <cx:pt idx="3451">6</cx:pt>
          <cx:pt idx="3452">8</cx:pt>
          <cx:pt idx="3453">6</cx:pt>
          <cx:pt idx="3454">3</cx:pt>
          <cx:pt idx="3455">7</cx:pt>
          <cx:pt idx="3456">8</cx:pt>
          <cx:pt idx="3457">2</cx:pt>
          <cx:pt idx="3458">7</cx:pt>
          <cx:pt idx="3459">3</cx:pt>
          <cx:pt idx="3460">7</cx:pt>
          <cx:pt idx="3461">8</cx:pt>
          <cx:pt idx="3462">13</cx:pt>
          <cx:pt idx="3463">5</cx:pt>
          <cx:pt idx="3464">2</cx:pt>
          <cx:pt idx="3465">13</cx:pt>
          <cx:pt idx="3466">15</cx:pt>
          <cx:pt idx="3467">4</cx:pt>
          <cx:pt idx="3468">3</cx:pt>
          <cx:pt idx="3469">6</cx:pt>
          <cx:pt idx="3470">6</cx:pt>
          <cx:pt idx="3471">8</cx:pt>
          <cx:pt idx="3472">8</cx:pt>
          <cx:pt idx="3473">7</cx:pt>
          <cx:pt idx="3474">5</cx:pt>
          <cx:pt idx="3475">8</cx:pt>
          <cx:pt idx="3476">2</cx:pt>
          <cx:pt idx="3477">12</cx:pt>
          <cx:pt idx="3478">6</cx:pt>
          <cx:pt idx="3479">8</cx:pt>
          <cx:pt idx="3480">10</cx:pt>
          <cx:pt idx="3481">2</cx:pt>
          <cx:pt idx="3482">4</cx:pt>
          <cx:pt idx="3483">10</cx:pt>
          <cx:pt idx="3484">4</cx:pt>
          <cx:pt idx="3485">7</cx:pt>
          <cx:pt idx="3486">4</cx:pt>
          <cx:pt idx="3487">6</cx:pt>
          <cx:pt idx="3488">5</cx:pt>
          <cx:pt idx="3489">6</cx:pt>
          <cx:pt idx="3490">6</cx:pt>
          <cx:pt idx="3491">7</cx:pt>
          <cx:pt idx="3492">8</cx:pt>
          <cx:pt idx="3493">3</cx:pt>
          <cx:pt idx="3494">10</cx:pt>
          <cx:pt idx="3495">2</cx:pt>
          <cx:pt idx="3496">2</cx:pt>
          <cx:pt idx="3497">5</cx:pt>
          <cx:pt idx="3498">4</cx:pt>
          <cx:pt idx="3499">3</cx:pt>
          <cx:pt idx="3500">4</cx:pt>
          <cx:pt idx="3501">11</cx:pt>
          <cx:pt idx="3502">3</cx:pt>
          <cx:pt idx="3503">2</cx:pt>
          <cx:pt idx="3504">11</cx:pt>
          <cx:pt idx="3505">3</cx:pt>
          <cx:pt idx="3506">26</cx:pt>
          <cx:pt idx="3507">3</cx:pt>
          <cx:pt idx="3508">15</cx:pt>
          <cx:pt idx="3509">8</cx:pt>
          <cx:pt idx="3510">4</cx:pt>
          <cx:pt idx="3511">15</cx:pt>
          <cx:pt idx="3512">14</cx:pt>
          <cx:pt idx="3513">2</cx:pt>
          <cx:pt idx="3514">2</cx:pt>
          <cx:pt idx="3515">5</cx:pt>
          <cx:pt idx="3516">9</cx:pt>
          <cx:pt idx="3517">8</cx:pt>
          <cx:pt idx="3518">4</cx:pt>
          <cx:pt idx="3519">4</cx:pt>
          <cx:pt idx="3520">5</cx:pt>
          <cx:pt idx="3521">8</cx:pt>
          <cx:pt idx="3522">3</cx:pt>
          <cx:pt idx="3523">8</cx:pt>
          <cx:pt idx="3524">2</cx:pt>
          <cx:pt idx="3525">3</cx:pt>
          <cx:pt idx="3526">4</cx:pt>
          <cx:pt idx="3527">6</cx:pt>
          <cx:pt idx="3528">4</cx:pt>
          <cx:pt idx="3529">1</cx:pt>
          <cx:pt idx="3530">12</cx:pt>
          <cx:pt idx="3531">10</cx:pt>
          <cx:pt idx="3532">12</cx:pt>
          <cx:pt idx="3533">4</cx:pt>
          <cx:pt idx="3534">11</cx:pt>
          <cx:pt idx="3535">7</cx:pt>
          <cx:pt idx="3536">3</cx:pt>
          <cx:pt idx="3537">4</cx:pt>
          <cx:pt idx="3538">1</cx:pt>
          <cx:pt idx="3539">1</cx:pt>
          <cx:pt idx="3540">9</cx:pt>
          <cx:pt idx="3541">15</cx:pt>
          <cx:pt idx="3542">20</cx:pt>
          <cx:pt idx="3543">13</cx:pt>
          <cx:pt idx="3544">13</cx:pt>
          <cx:pt idx="3545">4</cx:pt>
          <cx:pt idx="3546">10</cx:pt>
          <cx:pt idx="3547">18</cx:pt>
          <cx:pt idx="3548">5</cx:pt>
          <cx:pt idx="3549">12</cx:pt>
          <cx:pt idx="3550">4</cx:pt>
          <cx:pt idx="3551">4</cx:pt>
          <cx:pt idx="3552">6</cx:pt>
          <cx:pt idx="3553">8</cx:pt>
          <cx:pt idx="3554">8</cx:pt>
          <cx:pt idx="3555">2</cx:pt>
          <cx:pt idx="3556">12</cx:pt>
          <cx:pt idx="3557">5</cx:pt>
          <cx:pt idx="3558">6</cx:pt>
          <cx:pt idx="3559">4</cx:pt>
          <cx:pt idx="3560">4</cx:pt>
          <cx:pt idx="3561">10</cx:pt>
          <cx:pt idx="3562">9</cx:pt>
          <cx:pt idx="3563">2</cx:pt>
          <cx:pt idx="3564">5</cx:pt>
          <cx:pt idx="3565">5</cx:pt>
          <cx:pt idx="3566">5</cx:pt>
          <cx:pt idx="3567">5</cx:pt>
          <cx:pt idx="3568">8</cx:pt>
          <cx:pt idx="3569">6</cx:pt>
          <cx:pt idx="3570">5</cx:pt>
          <cx:pt idx="3571">5</cx:pt>
          <cx:pt idx="3572">5</cx:pt>
          <cx:pt idx="3573">7</cx:pt>
          <cx:pt idx="3574">3</cx:pt>
          <cx:pt idx="3575">4</cx:pt>
          <cx:pt idx="3576">4</cx:pt>
          <cx:pt idx="3577">7</cx:pt>
          <cx:pt idx="3578">2</cx:pt>
          <cx:pt idx="3579">8</cx:pt>
          <cx:pt idx="3580">7</cx:pt>
          <cx:pt idx="3581">13</cx:pt>
          <cx:pt idx="3582">7</cx:pt>
          <cx:pt idx="3583">1</cx:pt>
          <cx:pt idx="3584">2</cx:pt>
          <cx:pt idx="3585">3</cx:pt>
          <cx:pt idx="3586">4</cx:pt>
          <cx:pt idx="3587">9</cx:pt>
          <cx:pt idx="3588">7</cx:pt>
          <cx:pt idx="3589">3</cx:pt>
          <cx:pt idx="3590">6</cx:pt>
          <cx:pt idx="3591">6</cx:pt>
          <cx:pt idx="3592">15</cx:pt>
          <cx:pt idx="3593">4</cx:pt>
          <cx:pt idx="3594">15</cx:pt>
          <cx:pt idx="3595">12</cx:pt>
          <cx:pt idx="3596">6</cx:pt>
          <cx:pt idx="3597">9</cx:pt>
          <cx:pt idx="3598">9</cx:pt>
          <cx:pt idx="3599">5</cx:pt>
          <cx:pt idx="3600">12</cx:pt>
          <cx:pt idx="3601">10</cx:pt>
          <cx:pt idx="3602">3</cx:pt>
          <cx:pt idx="3603">11</cx:pt>
          <cx:pt idx="3604">10</cx:pt>
          <cx:pt idx="3605">9</cx:pt>
          <cx:pt idx="3606">2</cx:pt>
          <cx:pt idx="3607">5</cx:pt>
          <cx:pt idx="3608">4</cx:pt>
          <cx:pt idx="3609">8</cx:pt>
          <cx:pt idx="3610">16</cx:pt>
          <cx:pt idx="3611">3</cx:pt>
          <cx:pt idx="3612">1</cx:pt>
          <cx:pt idx="3613">2</cx:pt>
          <cx:pt idx="3614">6</cx:pt>
          <cx:pt idx="3615">7</cx:pt>
          <cx:pt idx="3616">15</cx:pt>
          <cx:pt idx="3617">3</cx:pt>
          <cx:pt idx="3618">7</cx:pt>
          <cx:pt idx="3619">5</cx:pt>
          <cx:pt idx="3620">7</cx:pt>
          <cx:pt idx="3621">7</cx:pt>
          <cx:pt idx="3622">13</cx:pt>
          <cx:pt idx="3623">17</cx:pt>
          <cx:pt idx="3624">5</cx:pt>
          <cx:pt idx="3625">5</cx:pt>
          <cx:pt idx="3626">3</cx:pt>
          <cx:pt idx="3627">4</cx:pt>
          <cx:pt idx="3628">8</cx:pt>
          <cx:pt idx="3629">6</cx:pt>
          <cx:pt idx="3630">5</cx:pt>
          <cx:pt idx="3631">13</cx:pt>
          <cx:pt idx="3632">6</cx:pt>
          <cx:pt idx="3633">4</cx:pt>
          <cx:pt idx="3634">7</cx:pt>
          <cx:pt idx="3635">4</cx:pt>
          <cx:pt idx="3636">2</cx:pt>
          <cx:pt idx="3637">2</cx:pt>
          <cx:pt idx="3638">4</cx:pt>
          <cx:pt idx="3639">3</cx:pt>
          <cx:pt idx="3640">3</cx:pt>
          <cx:pt idx="3641">2</cx:pt>
          <cx:pt idx="3642">8</cx:pt>
          <cx:pt idx="3643">4</cx:pt>
          <cx:pt idx="3644">5</cx:pt>
          <cx:pt idx="3645">4</cx:pt>
          <cx:pt idx="3646">5</cx:pt>
          <cx:pt idx="3647">4</cx:pt>
          <cx:pt idx="3648">5</cx:pt>
          <cx:pt idx="3649">5</cx:pt>
          <cx:pt idx="3650">4</cx:pt>
          <cx:pt idx="3651">4</cx:pt>
          <cx:pt idx="3652">9</cx:pt>
          <cx:pt idx="3653">10</cx:pt>
          <cx:pt idx="3654">4</cx:pt>
          <cx:pt idx="3655">5</cx:pt>
          <cx:pt idx="3656">5</cx:pt>
          <cx:pt idx="3657">8</cx:pt>
          <cx:pt idx="3658">15</cx:pt>
          <cx:pt idx="3659">4</cx:pt>
          <cx:pt idx="3660">13</cx:pt>
          <cx:pt idx="3661">4</cx:pt>
          <cx:pt idx="3662">4</cx:pt>
          <cx:pt idx="3663">3</cx:pt>
          <cx:pt idx="3664">6</cx:pt>
          <cx:pt idx="3665">10</cx:pt>
          <cx:pt idx="3666">8</cx:pt>
          <cx:pt idx="3667">4</cx:pt>
          <cx:pt idx="3668">11</cx:pt>
          <cx:pt idx="3669">6</cx:pt>
          <cx:pt idx="3670">6</cx:pt>
          <cx:pt idx="3671">4</cx:pt>
          <cx:pt idx="3672">2</cx:pt>
          <cx:pt idx="3673">6</cx:pt>
          <cx:pt idx="3674">2</cx:pt>
          <cx:pt idx="3675">9</cx:pt>
          <cx:pt idx="3676">3</cx:pt>
          <cx:pt idx="3677">10</cx:pt>
          <cx:pt idx="3678">3</cx:pt>
          <cx:pt idx="3679">6</cx:pt>
          <cx:pt idx="3680">5</cx:pt>
          <cx:pt idx="3681">2</cx:pt>
          <cx:pt idx="3682">12</cx:pt>
          <cx:pt idx="3683">13</cx:pt>
          <cx:pt idx="3684">2</cx:pt>
          <cx:pt idx="3685">2</cx:pt>
          <cx:pt idx="3686">7</cx:pt>
          <cx:pt idx="3687">5</cx:pt>
          <cx:pt idx="3688">5</cx:pt>
          <cx:pt idx="3689">2</cx:pt>
          <cx:pt idx="3690">14</cx:pt>
          <cx:pt idx="3691">4</cx:pt>
          <cx:pt idx="3692">9</cx:pt>
          <cx:pt idx="3693">9</cx:pt>
          <cx:pt idx="3694">8</cx:pt>
          <cx:pt idx="3695">12</cx:pt>
          <cx:pt idx="3696">8</cx:pt>
          <cx:pt idx="3697">3</cx:pt>
          <cx:pt idx="3698">12</cx:pt>
          <cx:pt idx="3699">4</cx:pt>
          <cx:pt idx="3700">10</cx:pt>
          <cx:pt idx="3701">5</cx:pt>
          <cx:pt idx="3702">7</cx:pt>
          <cx:pt idx="3703">4</cx:pt>
          <cx:pt idx="3704">4</cx:pt>
          <cx:pt idx="3705">9</cx:pt>
          <cx:pt idx="3706">12</cx:pt>
          <cx:pt idx="3707">3</cx:pt>
          <cx:pt idx="3708">8</cx:pt>
          <cx:pt idx="3709">8</cx:pt>
          <cx:pt idx="3710">4</cx:pt>
          <cx:pt idx="3711">10</cx:pt>
          <cx:pt idx="3712">8</cx:pt>
          <cx:pt idx="3713">2</cx:pt>
          <cx:pt idx="3714">4</cx:pt>
          <cx:pt idx="3715">10</cx:pt>
          <cx:pt idx="3716">8</cx:pt>
          <cx:pt idx="3717">8</cx:pt>
          <cx:pt idx="3718">5</cx:pt>
          <cx:pt idx="3719">8</cx:pt>
          <cx:pt idx="3720">1</cx:pt>
          <cx:pt idx="3721">4</cx:pt>
          <cx:pt idx="3722">4</cx:pt>
          <cx:pt idx="3723">9</cx:pt>
          <cx:pt idx="3724">3</cx:pt>
          <cx:pt idx="3725">3</cx:pt>
          <cx:pt idx="3726">10</cx:pt>
          <cx:pt idx="3727">12</cx:pt>
          <cx:pt idx="3728">6</cx:pt>
          <cx:pt idx="3729">8</cx:pt>
          <cx:pt idx="3730">8</cx:pt>
          <cx:pt idx="3731">4</cx:pt>
          <cx:pt idx="3732">6</cx:pt>
          <cx:pt idx="3733">4</cx:pt>
          <cx:pt idx="3734">13</cx:pt>
          <cx:pt idx="3735">7</cx:pt>
          <cx:pt idx="3736">8</cx:pt>
          <cx:pt idx="3737">8</cx:pt>
          <cx:pt idx="3738">0</cx:pt>
          <cx:pt idx="3739">4</cx:pt>
          <cx:pt idx="3740">1</cx:pt>
          <cx:pt idx="3741">6</cx:pt>
          <cx:pt idx="3742">3</cx:pt>
          <cx:pt idx="3743">13</cx:pt>
          <cx:pt idx="3744">8</cx:pt>
          <cx:pt idx="3745">7</cx:pt>
          <cx:pt idx="3746">6</cx:pt>
          <cx:pt idx="3747">12</cx:pt>
          <cx:pt idx="3748">2</cx:pt>
          <cx:pt idx="3749">6</cx:pt>
          <cx:pt idx="3750">6</cx:pt>
          <cx:pt idx="3751">4</cx:pt>
          <cx:pt idx="3752">15</cx:pt>
          <cx:pt idx="3753">4</cx:pt>
          <cx:pt idx="3754">15</cx:pt>
          <cx:pt idx="3755">6</cx:pt>
          <cx:pt idx="3756">6</cx:pt>
          <cx:pt idx="3757">6</cx:pt>
          <cx:pt idx="3758">4</cx:pt>
          <cx:pt idx="3759">12</cx:pt>
          <cx:pt idx="3760">6</cx:pt>
          <cx:pt idx="3761">3</cx:pt>
          <cx:pt idx="3762">2</cx:pt>
          <cx:pt idx="3763">6</cx:pt>
          <cx:pt idx="3764">9</cx:pt>
          <cx:pt idx="3765">6</cx:pt>
          <cx:pt idx="3766">4</cx:pt>
          <cx:pt idx="3767">5</cx:pt>
          <cx:pt idx="3768">2</cx:pt>
          <cx:pt idx="3769">7</cx:pt>
          <cx:pt idx="3770">14</cx:pt>
          <cx:pt idx="3771">19</cx:pt>
          <cx:pt idx="3772">2</cx:pt>
          <cx:pt idx="3773">9</cx:pt>
          <cx:pt idx="3774">6</cx:pt>
          <cx:pt idx="3775">4</cx:pt>
          <cx:pt idx="3776">6</cx:pt>
          <cx:pt idx="3777">5</cx:pt>
          <cx:pt idx="3778">6</cx:pt>
          <cx:pt idx="3779">4</cx:pt>
          <cx:pt idx="3780">15</cx:pt>
          <cx:pt idx="3781">9</cx:pt>
          <cx:pt idx="3782">8</cx:pt>
          <cx:pt idx="3783">9</cx:pt>
          <cx:pt idx="3784">8</cx:pt>
          <cx:pt idx="3785">3</cx:pt>
          <cx:pt idx="3786">6</cx:pt>
          <cx:pt idx="3787">9</cx:pt>
          <cx:pt idx="3788">2</cx:pt>
          <cx:pt idx="3789">5</cx:pt>
          <cx:pt idx="3790">7</cx:pt>
          <cx:pt idx="3791">6</cx:pt>
          <cx:pt idx="3792">10</cx:pt>
          <cx:pt idx="3793">1</cx:pt>
          <cx:pt idx="3794">5</cx:pt>
          <cx:pt idx="3795">4</cx:pt>
          <cx:pt idx="3796">8</cx:pt>
          <cx:pt idx="3797">4</cx:pt>
          <cx:pt idx="3798">11</cx:pt>
          <cx:pt idx="3799">7</cx:pt>
          <cx:pt idx="3800">2</cx:pt>
          <cx:pt idx="3801">8</cx:pt>
          <cx:pt idx="3802">11</cx:pt>
          <cx:pt idx="3803">5</cx:pt>
          <cx:pt idx="3804">1</cx:pt>
          <cx:pt idx="3805">11</cx:pt>
          <cx:pt idx="3806">10</cx:pt>
          <cx:pt idx="3807">6</cx:pt>
          <cx:pt idx="3808">6</cx:pt>
          <cx:pt idx="3809">4</cx:pt>
          <cx:pt idx="3810">7</cx:pt>
          <cx:pt idx="3811">3</cx:pt>
          <cx:pt idx="3812">5</cx:pt>
          <cx:pt idx="3813">4</cx:pt>
          <cx:pt idx="3814">6</cx:pt>
          <cx:pt idx="3815">10</cx:pt>
          <cx:pt idx="3816">3</cx:pt>
          <cx:pt idx="3817">5</cx:pt>
          <cx:pt idx="3818">9</cx:pt>
          <cx:pt idx="3819">14</cx:pt>
          <cx:pt idx="3820">7</cx:pt>
          <cx:pt idx="3821">5</cx:pt>
          <cx:pt idx="3822">5</cx:pt>
          <cx:pt idx="3823">9</cx:pt>
          <cx:pt idx="3824">2</cx:pt>
          <cx:pt idx="3825">6</cx:pt>
          <cx:pt idx="3826">14</cx:pt>
          <cx:pt idx="3827">4</cx:pt>
          <cx:pt idx="3828">3</cx:pt>
          <cx:pt idx="3829">8</cx:pt>
          <cx:pt idx="3830">4</cx:pt>
          <cx:pt idx="3831">6</cx:pt>
          <cx:pt idx="3832">13</cx:pt>
          <cx:pt idx="3833">9</cx:pt>
          <cx:pt idx="3834">4</cx:pt>
          <cx:pt idx="3835">5</cx:pt>
          <cx:pt idx="3836">2</cx:pt>
          <cx:pt idx="3837">4</cx:pt>
          <cx:pt idx="3838">6</cx:pt>
          <cx:pt idx="3839">9</cx:pt>
          <cx:pt idx="3840">5</cx:pt>
          <cx:pt idx="3841">4</cx:pt>
          <cx:pt idx="3842">8</cx:pt>
          <cx:pt idx="3843">10</cx:pt>
          <cx:pt idx="3844">5</cx:pt>
          <cx:pt idx="3845">4</cx:pt>
          <cx:pt idx="3846">4</cx:pt>
          <cx:pt idx="3847">8</cx:pt>
          <cx:pt idx="3848">4</cx:pt>
          <cx:pt idx="3849">5</cx:pt>
          <cx:pt idx="3850">5</cx:pt>
          <cx:pt idx="3851">11</cx:pt>
          <cx:pt idx="3852">9</cx:pt>
          <cx:pt idx="3853">8</cx:pt>
          <cx:pt idx="3854">4</cx:pt>
          <cx:pt idx="3855">8</cx:pt>
          <cx:pt idx="3856">6</cx:pt>
          <cx:pt idx="3857">6</cx:pt>
          <cx:pt idx="3858">7</cx:pt>
          <cx:pt idx="3859">12</cx:pt>
          <cx:pt idx="3860">6</cx:pt>
          <cx:pt idx="3861">3</cx:pt>
          <cx:pt idx="3862">5</cx:pt>
          <cx:pt idx="3863">3</cx:pt>
          <cx:pt idx="3864">8</cx:pt>
          <cx:pt idx="3865">4</cx:pt>
          <cx:pt idx="3866">8</cx:pt>
          <cx:pt idx="3867">10</cx:pt>
          <cx:pt idx="3868">3</cx:pt>
          <cx:pt idx="3869">15</cx:pt>
          <cx:pt idx="3870">3</cx:pt>
          <cx:pt idx="3871">6</cx:pt>
          <cx:pt idx="3872">14</cx:pt>
          <cx:pt idx="3873">1</cx:pt>
          <cx:pt idx="3874">8</cx:pt>
          <cx:pt idx="3875">9</cx:pt>
          <cx:pt idx="3876">4</cx:pt>
          <cx:pt idx="3877">2</cx:pt>
          <cx:pt idx="3878">18</cx:pt>
          <cx:pt idx="3879">2</cx:pt>
          <cx:pt idx="3880">4</cx:pt>
          <cx:pt idx="3881">18</cx:pt>
          <cx:pt idx="3882">6</cx:pt>
          <cx:pt idx="3883">8</cx:pt>
          <cx:pt idx="3884">9</cx:pt>
          <cx:pt idx="3885">9</cx:pt>
          <cx:pt idx="3886">4</cx:pt>
          <cx:pt idx="3887">6</cx:pt>
          <cx:pt idx="3888">11</cx:pt>
          <cx:pt idx="3889">7</cx:pt>
          <cx:pt idx="3890">8</cx:pt>
          <cx:pt idx="3891">3</cx:pt>
          <cx:pt idx="3892">4</cx:pt>
          <cx:pt idx="3893">6</cx:pt>
          <cx:pt idx="3894">8</cx:pt>
          <cx:pt idx="3895">3</cx:pt>
          <cx:pt idx="3896">1</cx:pt>
          <cx:pt idx="3897">10</cx:pt>
          <cx:pt idx="3898">8</cx:pt>
          <cx:pt idx="3899">8</cx:pt>
          <cx:pt idx="3900">4</cx:pt>
          <cx:pt idx="3901">11</cx:pt>
          <cx:pt idx="3902">5</cx:pt>
          <cx:pt idx="3903">0</cx:pt>
          <cx:pt idx="3904">17</cx:pt>
          <cx:pt idx="3905">8</cx:pt>
          <cx:pt idx="3906">28</cx:pt>
          <cx:pt idx="3907">28</cx:pt>
          <cx:pt idx="3908">8</cx:pt>
          <cx:pt idx="3909">8</cx:pt>
          <cx:pt idx="3910">28</cx:pt>
          <cx:pt idx="3911">2</cx:pt>
          <cx:pt idx="3912">14</cx:pt>
          <cx:pt idx="3913">8</cx:pt>
          <cx:pt idx="3914">8</cx:pt>
          <cx:pt idx="3915">28</cx:pt>
          <cx:pt idx="3916">5</cx:pt>
          <cx:pt idx="3917">1</cx:pt>
          <cx:pt idx="3918">8</cx:pt>
          <cx:pt idx="3919">10</cx:pt>
          <cx:pt idx="3920">3</cx:pt>
          <cx:pt idx="3921">28</cx:pt>
          <cx:pt idx="3922">3</cx:pt>
          <cx:pt idx="3923">5</cx:pt>
          <cx:pt idx="3924">28</cx:pt>
          <cx:pt idx="3925">7</cx:pt>
          <cx:pt idx="3926">18</cx:pt>
          <cx:pt idx="3927">5</cx:pt>
          <cx:pt idx="3928">6</cx:pt>
          <cx:pt idx="3929">4</cx:pt>
          <cx:pt idx="3930">3</cx:pt>
          <cx:pt idx="3931">4</cx:pt>
          <cx:pt idx="3932">3</cx:pt>
          <cx:pt idx="3933">4</cx:pt>
          <cx:pt idx="3934">10</cx:pt>
          <cx:pt idx="3935">6</cx:pt>
          <cx:pt idx="3936">3</cx:pt>
          <cx:pt idx="3937">4</cx:pt>
          <cx:pt idx="3938">5</cx:pt>
          <cx:pt idx="3939">5</cx:pt>
          <cx:pt idx="3940">6</cx:pt>
          <cx:pt idx="3941">6</cx:pt>
          <cx:pt idx="3942">2</cx:pt>
          <cx:pt idx="3943">1</cx:pt>
          <cx:pt idx="3944">3</cx:pt>
          <cx:pt idx="3945">4</cx:pt>
          <cx:pt idx="3946">4</cx:pt>
          <cx:pt idx="3947">8</cx:pt>
          <cx:pt idx="3948">8</cx:pt>
          <cx:pt idx="3949">9</cx:pt>
          <cx:pt idx="3950">5</cx:pt>
          <cx:pt idx="3951">3</cx:pt>
          <cx:pt idx="3952">2</cx:pt>
          <cx:pt idx="3953">3</cx:pt>
          <cx:pt idx="3954">3</cx:pt>
          <cx:pt idx="3955">10</cx:pt>
          <cx:pt idx="3956">4</cx:pt>
          <cx:pt idx="3957">12</cx:pt>
          <cx:pt idx="3958">21</cx:pt>
          <cx:pt idx="3959">11</cx:pt>
          <cx:pt idx="3960">2</cx:pt>
          <cx:pt idx="3961">12</cx:pt>
          <cx:pt idx="3962">5</cx:pt>
          <cx:pt idx="3963">5</cx:pt>
          <cx:pt idx="3964">3</cx:pt>
          <cx:pt idx="3965">12</cx:pt>
          <cx:pt idx="3966">5</cx:pt>
          <cx:pt idx="3967">9</cx:pt>
          <cx:pt idx="3968">9</cx:pt>
          <cx:pt idx="3969">3</cx:pt>
          <cx:pt idx="3970">5</cx:pt>
          <cx:pt idx="3971">6</cx:pt>
          <cx:pt idx="3972">7</cx:pt>
          <cx:pt idx="3973">4</cx:pt>
          <cx:pt idx="3974">3</cx:pt>
          <cx:pt idx="3975">3</cx:pt>
          <cx:pt idx="3976">5</cx:pt>
          <cx:pt idx="3977">5</cx:pt>
          <cx:pt idx="3978">9</cx:pt>
          <cx:pt idx="3979">3</cx:pt>
          <cx:pt idx="3980">6</cx:pt>
          <cx:pt idx="3981">3</cx:pt>
          <cx:pt idx="3982">3</cx:pt>
          <cx:pt idx="3983">7</cx:pt>
          <cx:pt idx="3984">5</cx:pt>
          <cx:pt idx="3985">7</cx:pt>
          <cx:pt idx="3986">3</cx:pt>
          <cx:pt idx="3987">5</cx:pt>
          <cx:pt idx="3988">4</cx:pt>
          <cx:pt idx="3989">4</cx:pt>
          <cx:pt idx="3990">8</cx:pt>
          <cx:pt idx="3991">5</cx:pt>
          <cx:pt idx="3992">11</cx:pt>
          <cx:pt idx="3993">12</cx:pt>
          <cx:pt idx="3994">5</cx:pt>
          <cx:pt idx="3995">5</cx:pt>
          <cx:pt idx="3996">4</cx:pt>
          <cx:pt idx="3997">4</cx:pt>
          <cx:pt idx="3998">9</cx:pt>
          <cx:pt idx="3999">3</cx:pt>
          <cx:pt idx="4000">3</cx:pt>
          <cx:pt idx="4001">8</cx:pt>
          <cx:pt idx="4002">8</cx:pt>
          <cx:pt idx="4003">5</cx:pt>
          <cx:pt idx="4004">3</cx:pt>
          <cx:pt idx="4005">8</cx:pt>
          <cx:pt idx="4006">4</cx:pt>
          <cx:pt idx="4007">12</cx:pt>
          <cx:pt idx="4008">10</cx:pt>
          <cx:pt idx="4009">8</cx:pt>
          <cx:pt idx="4010">8</cx:pt>
          <cx:pt idx="4011">7</cx:pt>
          <cx:pt idx="4012">8</cx:pt>
          <cx:pt idx="4013">8</cx:pt>
          <cx:pt idx="4014">8</cx:pt>
          <cx:pt idx="4015">9</cx:pt>
          <cx:pt idx="4016">8</cx:pt>
          <cx:pt idx="4017">7</cx:pt>
          <cx:pt idx="4018">6</cx:pt>
          <cx:pt idx="4019">13</cx:pt>
          <cx:pt idx="4020">7</cx:pt>
          <cx:pt idx="4021">10</cx:pt>
          <cx:pt idx="4022">5</cx:pt>
          <cx:pt idx="4023">14</cx:pt>
          <cx:pt idx="4024">14</cx:pt>
          <cx:pt idx="4025">14</cx:pt>
          <cx:pt idx="4026">7</cx:pt>
          <cx:pt idx="4027">5</cx:pt>
          <cx:pt idx="4028">0</cx:pt>
          <cx:pt idx="4029">2</cx:pt>
          <cx:pt idx="4030">8</cx:pt>
          <cx:pt idx="4031">6</cx:pt>
          <cx:pt idx="4032">7</cx:pt>
          <cx:pt idx="4033">2</cx:pt>
          <cx:pt idx="4034">6</cx:pt>
          <cx:pt idx="4035">12</cx:pt>
          <cx:pt idx="4036">4</cx:pt>
          <cx:pt idx="4037">4</cx:pt>
          <cx:pt idx="4038">4</cx:pt>
          <cx:pt idx="4039">6</cx:pt>
          <cx:pt idx="4040">8</cx:pt>
          <cx:pt idx="4041">6</cx:pt>
          <cx:pt idx="4042">1</cx:pt>
          <cx:pt idx="4043">6</cx:pt>
          <cx:pt idx="4044">5</cx:pt>
          <cx:pt idx="4045">1</cx:pt>
          <cx:pt idx="4046">0</cx:pt>
          <cx:pt idx="4047">4</cx:pt>
          <cx:pt idx="4048">8</cx:pt>
          <cx:pt idx="4049">8</cx:pt>
          <cx:pt idx="4050">8</cx:pt>
          <cx:pt idx="4051">2</cx:pt>
          <cx:pt idx="4052">8</cx:pt>
          <cx:pt idx="4053">6</cx:pt>
          <cx:pt idx="4054">1</cx:pt>
          <cx:pt idx="4055">9</cx:pt>
          <cx:pt idx="4056">9</cx:pt>
          <cx:pt idx="4057">4</cx:pt>
          <cx:pt idx="4058">12</cx:pt>
          <cx:pt idx="4059">16</cx:pt>
          <cx:pt idx="4060">5</cx:pt>
          <cx:pt idx="4061">8</cx:pt>
          <cx:pt idx="4062">8</cx:pt>
          <cx:pt idx="4063">8</cx:pt>
          <cx:pt idx="4064">3</cx:pt>
          <cx:pt idx="4065">9</cx:pt>
          <cx:pt idx="4066">8</cx:pt>
          <cx:pt idx="4067">4</cx:pt>
          <cx:pt idx="4068">8</cx:pt>
          <cx:pt idx="4069">8</cx:pt>
          <cx:pt idx="4070">7</cx:pt>
          <cx:pt idx="4071">3</cx:pt>
          <cx:pt idx="4072">8</cx:pt>
          <cx:pt idx="4073">8</cx:pt>
          <cx:pt idx="4074">4</cx:pt>
          <cx:pt idx="4075">8</cx:pt>
          <cx:pt idx="4076">8</cx:pt>
          <cx:pt idx="4077">14</cx:pt>
          <cx:pt idx="4078">8</cx:pt>
          <cx:pt idx="4079">8</cx:pt>
          <cx:pt idx="4080">8</cx:pt>
          <cx:pt idx="4081">6</cx:pt>
          <cx:pt idx="4082">13</cx:pt>
          <cx:pt idx="4083">8</cx:pt>
          <cx:pt idx="4084">8</cx:pt>
          <cx:pt idx="4085">13</cx:pt>
          <cx:pt idx="4086">8</cx:pt>
          <cx:pt idx="4087">7</cx:pt>
          <cx:pt idx="4088">6</cx:pt>
          <cx:pt idx="4089">7</cx:pt>
          <cx:pt idx="4090">1</cx:pt>
          <cx:pt idx="4091">9</cx:pt>
          <cx:pt idx="4092">8</cx:pt>
          <cx:pt idx="4093">8</cx:pt>
          <cx:pt idx="4094">8</cx:pt>
          <cx:pt idx="4095">8</cx:pt>
          <cx:pt idx="4096">8</cx:pt>
          <cx:pt idx="4097">3</cx:pt>
          <cx:pt idx="4098">0</cx:pt>
          <cx:pt idx="4099">8</cx:pt>
          <cx:pt idx="4100">2</cx:pt>
          <cx:pt idx="4101">9</cx:pt>
          <cx:pt idx="4102">8</cx:pt>
          <cx:pt idx="4103">8</cx:pt>
          <cx:pt idx="4104">8</cx:pt>
          <cx:pt idx="4105">8</cx:pt>
          <cx:pt idx="4106">8</cx:pt>
          <cx:pt idx="4107">8</cx:pt>
          <cx:pt idx="4108">11</cx:pt>
          <cx:pt idx="4109">8</cx:pt>
          <cx:pt idx="4110">8</cx:pt>
          <cx:pt idx="4111">8</cx:pt>
          <cx:pt idx="4112">4</cx:pt>
          <cx:pt idx="4113">8</cx:pt>
          <cx:pt idx="4114">5</cx:pt>
          <cx:pt idx="4115">3</cx:pt>
          <cx:pt idx="4116">5</cx:pt>
          <cx:pt idx="4117">17</cx:pt>
          <cx:pt idx="4118">5</cx:pt>
          <cx:pt idx="4119">8</cx:pt>
          <cx:pt idx="4120">5</cx:pt>
          <cx:pt idx="4121">7</cx:pt>
          <cx:pt idx="4122">14</cx:pt>
          <cx:pt idx="4123">2</cx:pt>
          <cx:pt idx="4124">8</cx:pt>
          <cx:pt idx="4125">8</cx:pt>
          <cx:pt idx="4126">8</cx:pt>
          <cx:pt idx="4127">3</cx:pt>
          <cx:pt idx="4128">6</cx:pt>
          <cx:pt idx="4129">8</cx:pt>
          <cx:pt idx="4130">6</cx:pt>
          <cx:pt idx="4131">11</cx:pt>
          <cx:pt idx="4132">6</cx:pt>
          <cx:pt idx="4133">6</cx:pt>
          <cx:pt idx="4134">3</cx:pt>
          <cx:pt idx="4135">8</cx:pt>
          <cx:pt idx="4136">8</cx:pt>
          <cx:pt idx="4137">10</cx:pt>
          <cx:pt idx="4138">4</cx:pt>
          <cx:pt idx="4139">6</cx:pt>
          <cx:pt idx="4140">8</cx:pt>
          <cx:pt idx="4141">9</cx:pt>
          <cx:pt idx="4142">10</cx:pt>
          <cx:pt idx="4143">14</cx:pt>
          <cx:pt idx="4144">2</cx:pt>
          <cx:pt idx="4145">3</cx:pt>
          <cx:pt idx="4146">6</cx:pt>
          <cx:pt idx="4147">4</cx:pt>
          <cx:pt idx="4148">4</cx:pt>
          <cx:pt idx="4149">7</cx:pt>
          <cx:pt idx="4150">3</cx:pt>
          <cx:pt idx="4151">2</cx:pt>
          <cx:pt idx="4152">11</cx:pt>
          <cx:pt idx="4153">5</cx:pt>
          <cx:pt idx="4154">22</cx:pt>
          <cx:pt idx="4155">7</cx:pt>
          <cx:pt idx="4156">3</cx:pt>
          <cx:pt idx="4157">6</cx:pt>
          <cx:pt idx="4158">7</cx:pt>
          <cx:pt idx="4159">6</cx:pt>
          <cx:pt idx="4160">3</cx:pt>
          <cx:pt idx="4161">6</cx:pt>
          <cx:pt idx="4162">5</cx:pt>
          <cx:pt idx="4163">4</cx:pt>
          <cx:pt idx="4164">15</cx:pt>
          <cx:pt idx="4165">8</cx:pt>
          <cx:pt idx="4166">9</cx:pt>
          <cx:pt idx="4167">7</cx:pt>
          <cx:pt idx="4168">7</cx:pt>
          <cx:pt idx="4169">14</cx:pt>
          <cx:pt idx="4170">10</cx:pt>
          <cx:pt idx="4171">7</cx:pt>
          <cx:pt idx="4172">4</cx:pt>
          <cx:pt idx="4173">4</cx:pt>
          <cx:pt idx="4174">5</cx:pt>
          <cx:pt idx="4175">5</cx:pt>
          <cx:pt idx="4176">4</cx:pt>
          <cx:pt idx="4177">5</cx:pt>
          <cx:pt idx="4178">5</cx:pt>
          <cx:pt idx="4179">5</cx:pt>
          <cx:pt idx="4180">2</cx:pt>
          <cx:pt idx="4181">6</cx:pt>
          <cx:pt idx="4182">5</cx:pt>
          <cx:pt idx="4183">14</cx:pt>
          <cx:pt idx="4184">4</cx:pt>
          <cx:pt idx="4185">5</cx:pt>
          <cx:pt idx="4186">4</cx:pt>
          <cx:pt idx="4187">5</cx:pt>
          <cx:pt idx="4188">7</cx:pt>
          <cx:pt idx="4189">6</cx:pt>
          <cx:pt idx="4190">10</cx:pt>
          <cx:pt idx="4191">4</cx:pt>
          <cx:pt idx="4192">3</cx:pt>
          <cx:pt idx="4193">3</cx:pt>
          <cx:pt idx="4194">5</cx:pt>
          <cx:pt idx="4195">15</cx:pt>
          <cx:pt idx="4196">3</cx:pt>
          <cx:pt idx="4197">14</cx:pt>
          <cx:pt idx="4198">9</cx:pt>
          <cx:pt idx="4199">4</cx:pt>
          <cx:pt idx="4200">3</cx:pt>
          <cx:pt idx="4201">10</cx:pt>
          <cx:pt idx="4202">19</cx:pt>
          <cx:pt idx="4203">6</cx:pt>
          <cx:pt idx="4204">5</cx:pt>
          <cx:pt idx="4205">4</cx:pt>
          <cx:pt idx="4206">14</cx:pt>
          <cx:pt idx="4207">8</cx:pt>
          <cx:pt idx="4208">8</cx:pt>
          <cx:pt idx="4209">11</cx:pt>
          <cx:pt idx="4210">8</cx:pt>
          <cx:pt idx="4211">13</cx:pt>
          <cx:pt idx="4212">5</cx:pt>
          <cx:pt idx="4213">16</cx:pt>
          <cx:pt idx="4214">12</cx:pt>
          <cx:pt idx="4215">2</cx:pt>
          <cx:pt idx="4216">10</cx:pt>
          <cx:pt idx="4217">4</cx:pt>
          <cx:pt idx="4218">9</cx:pt>
          <cx:pt idx="4219">7</cx:pt>
          <cx:pt idx="4220">8</cx:pt>
          <cx:pt idx="4221">6</cx:pt>
          <cx:pt idx="4222">7</cx:pt>
          <cx:pt idx="4223">1</cx:pt>
          <cx:pt idx="4224">3</cx:pt>
          <cx:pt idx="4225">2</cx:pt>
          <cx:pt idx="4226">8</cx:pt>
          <cx:pt idx="4227">8</cx:pt>
          <cx:pt idx="4228">8</cx:pt>
          <cx:pt idx="4229">6</cx:pt>
          <cx:pt idx="4230">19</cx:pt>
          <cx:pt idx="4231">3</cx:pt>
          <cx:pt idx="4232">13</cx:pt>
          <cx:pt idx="4233">3</cx:pt>
          <cx:pt idx="4234">17</cx:pt>
          <cx:pt idx="4235">8</cx:pt>
          <cx:pt idx="4236">6</cx:pt>
          <cx:pt idx="4237">8</cx:pt>
          <cx:pt idx="4238">2</cx:pt>
          <cx:pt idx="4239">7</cx:pt>
          <cx:pt idx="4240">8</cx:pt>
          <cx:pt idx="4241">7</cx:pt>
          <cx:pt idx="4242">4</cx:pt>
          <cx:pt idx="4243">5</cx:pt>
          <cx:pt idx="4244">8</cx:pt>
          <cx:pt idx="4245">6</cx:pt>
          <cx:pt idx="4246">8</cx:pt>
          <cx:pt idx="4247">2</cx:pt>
          <cx:pt idx="4248">7</cx:pt>
          <cx:pt idx="4249">3</cx:pt>
          <cx:pt idx="4250">5</cx:pt>
          <cx:pt idx="4251">3</cx:pt>
          <cx:pt idx="4252">11</cx:pt>
          <cx:pt idx="4253">11</cx:pt>
          <cx:pt idx="4254">2</cx:pt>
          <cx:pt idx="4255">4</cx:pt>
          <cx:pt idx="4256">15</cx:pt>
          <cx:pt idx="4257">5</cx:pt>
          <cx:pt idx="4258">14</cx:pt>
          <cx:pt idx="4259">6</cx:pt>
          <cx:pt idx="4260">6</cx:pt>
          <cx:pt idx="4261">4</cx:pt>
          <cx:pt idx="4262">6</cx:pt>
          <cx:pt idx="4263">15</cx:pt>
          <cx:pt idx="4264">8</cx:pt>
          <cx:pt idx="4265">4</cx:pt>
          <cx:pt idx="4266">8</cx:pt>
          <cx:pt idx="4267">9</cx:pt>
          <cx:pt idx="4268">6</cx:pt>
          <cx:pt idx="4269">5</cx:pt>
          <cx:pt idx="4270">3</cx:pt>
          <cx:pt idx="4271">2</cx:pt>
          <cx:pt idx="4272">3</cx:pt>
          <cx:pt idx="4273">2</cx:pt>
          <cx:pt idx="4274">4</cx:pt>
          <cx:pt idx="4275">5</cx:pt>
          <cx:pt idx="4276">3</cx:pt>
          <cx:pt idx="4277">5</cx:pt>
          <cx:pt idx="4278">2</cx:pt>
          <cx:pt idx="4279">20</cx:pt>
          <cx:pt idx="4280">2</cx:pt>
          <cx:pt idx="4281">11</cx:pt>
          <cx:pt idx="4282">8</cx:pt>
          <cx:pt idx="4283">5</cx:pt>
          <cx:pt idx="4284">6</cx:pt>
          <cx:pt idx="4285">7</cx:pt>
          <cx:pt idx="4286">2</cx:pt>
          <cx:pt idx="4287">19</cx:pt>
          <cx:pt idx="4288">7</cx:pt>
          <cx:pt idx="4289">4</cx:pt>
          <cx:pt idx="4290">7</cx:pt>
          <cx:pt idx="4291">3</cx:pt>
          <cx:pt idx="4292">3</cx:pt>
          <cx:pt idx="4293">6</cx:pt>
          <cx:pt idx="4294">3</cx:pt>
          <cx:pt idx="4295">3</cx:pt>
          <cx:pt idx="4296">2</cx:pt>
          <cx:pt idx="4297">14</cx:pt>
          <cx:pt idx="4298">6</cx:pt>
          <cx:pt idx="4299">11</cx:pt>
          <cx:pt idx="4300">3</cx:pt>
          <cx:pt idx="4301">4</cx:pt>
          <cx:pt idx="4302">10</cx:pt>
          <cx:pt idx="4303">4</cx:pt>
          <cx:pt idx="4304">10</cx:pt>
          <cx:pt idx="4305">3</cx:pt>
          <cx:pt idx="4306">4</cx:pt>
          <cx:pt idx="4307">5</cx:pt>
          <cx:pt idx="4308">19</cx:pt>
          <cx:pt idx="4309">4</cx:pt>
          <cx:pt idx="4310">10</cx:pt>
          <cx:pt idx="4311">3</cx:pt>
          <cx:pt idx="4312">7</cx:pt>
          <cx:pt idx="4313">3</cx:pt>
          <cx:pt idx="4314">5</cx:pt>
          <cx:pt idx="4315">7</cx:pt>
          <cx:pt idx="4316">4</cx:pt>
          <cx:pt idx="4317">4</cx:pt>
          <cx:pt idx="4318">7</cx:pt>
          <cx:pt idx="4319">11</cx:pt>
          <cx:pt idx="4320">18</cx:pt>
          <cx:pt idx="4321">15</cx:pt>
          <cx:pt idx="4322">5</cx:pt>
          <cx:pt idx="4323">8</cx:pt>
          <cx:pt idx="4324">6</cx:pt>
          <cx:pt idx="4325">3</cx:pt>
          <cx:pt idx="4326">5</cx:pt>
          <cx:pt idx="4327">7</cx:pt>
          <cx:pt idx="4328">8</cx:pt>
          <cx:pt idx="4329">8</cx:pt>
          <cx:pt idx="4330">8</cx:pt>
          <cx:pt idx="4331">8</cx:pt>
          <cx:pt idx="4332">13</cx:pt>
          <cx:pt idx="4333">8</cx:pt>
          <cx:pt idx="4334">9</cx:pt>
          <cx:pt idx="4335">8</cx:pt>
          <cx:pt idx="4336">7</cx:pt>
          <cx:pt idx="4337">14</cx:pt>
          <cx:pt idx="4338">8</cx:pt>
          <cx:pt idx="4339">5</cx:pt>
          <cx:pt idx="4340">8</cx:pt>
          <cx:pt idx="4341">24</cx:pt>
          <cx:pt idx="4342">3</cx:pt>
          <cx:pt idx="4343">5</cx:pt>
          <cx:pt idx="4344">2</cx:pt>
          <cx:pt idx="4345">4</cx:pt>
          <cx:pt idx="4346">6</cx:pt>
          <cx:pt idx="4347">4</cx:pt>
          <cx:pt idx="4348">8</cx:pt>
          <cx:pt idx="4349">6</cx:pt>
          <cx:pt idx="4350">5</cx:pt>
          <cx:pt idx="4351">2</cx:pt>
          <cx:pt idx="4352">11</cx:pt>
          <cx:pt idx="4353">3</cx:pt>
          <cx:pt idx="4354">4</cx:pt>
          <cx:pt idx="4355">2</cx:pt>
          <cx:pt idx="4356">1</cx:pt>
          <cx:pt idx="4357">2</cx:pt>
          <cx:pt idx="4358">13</cx:pt>
          <cx:pt idx="4359">2</cx:pt>
          <cx:pt idx="4360">8</cx:pt>
          <cx:pt idx="4361">4</cx:pt>
          <cx:pt idx="4362">10</cx:pt>
          <cx:pt idx="4363">8</cx:pt>
          <cx:pt idx="4364">8</cx:pt>
          <cx:pt idx="4365">15</cx:pt>
          <cx:pt idx="4366">9</cx:pt>
          <cx:pt idx="4367">3</cx:pt>
          <cx:pt idx="4368">12</cx:pt>
          <cx:pt idx="4369">15</cx:pt>
          <cx:pt idx="4370">8</cx:pt>
          <cx:pt idx="4371">2</cx:pt>
          <cx:pt idx="4372">22</cx:pt>
          <cx:pt idx="4373">8</cx:pt>
          <cx:pt idx="4374">2</cx:pt>
          <cx:pt idx="4375">8</cx:pt>
          <cx:pt idx="4376">1</cx:pt>
          <cx:pt idx="4377">7</cx:pt>
          <cx:pt idx="4378">10</cx:pt>
          <cx:pt idx="4379">9</cx:pt>
          <cx:pt idx="4380">9</cx:pt>
          <cx:pt idx="4381">4</cx:pt>
          <cx:pt idx="4382">4</cx:pt>
          <cx:pt idx="4383">4</cx:pt>
          <cx:pt idx="4384">3</cx:pt>
          <cx:pt idx="4385">7</cx:pt>
          <cx:pt idx="4386">2</cx:pt>
          <cx:pt idx="4387">2</cx:pt>
          <cx:pt idx="4388">2</cx:pt>
          <cx:pt idx="4389">6</cx:pt>
          <cx:pt idx="4390">2</cx:pt>
          <cx:pt idx="4391">4</cx:pt>
          <cx:pt idx="4392">3</cx:pt>
          <cx:pt idx="4393">18</cx:pt>
          <cx:pt idx="4394">6</cx:pt>
          <cx:pt idx="4395">6</cx:pt>
          <cx:pt idx="4396">10</cx:pt>
          <cx:pt idx="4397">4</cx:pt>
          <cx:pt idx="4398">16</cx:pt>
          <cx:pt idx="4399">4</cx:pt>
          <cx:pt idx="4400">2</cx:pt>
          <cx:pt idx="4401">3</cx:pt>
          <cx:pt idx="4402">6</cx:pt>
          <cx:pt idx="4403">4</cx:pt>
          <cx:pt idx="4404">9</cx:pt>
          <cx:pt idx="4405">4</cx:pt>
          <cx:pt idx="4406">8</cx:pt>
          <cx:pt idx="4407">5</cx:pt>
          <cx:pt idx="4408">19</cx:pt>
          <cx:pt idx="4409">5</cx:pt>
          <cx:pt idx="4410">11</cx:pt>
          <cx:pt idx="4411">6</cx:pt>
          <cx:pt idx="4412">4</cx:pt>
          <cx:pt idx="4413">3</cx:pt>
          <cx:pt idx="4414">2</cx:pt>
          <cx:pt idx="4415">5</cx:pt>
          <cx:pt idx="4416">6</cx:pt>
          <cx:pt idx="4417">13</cx:pt>
          <cx:pt idx="4418">3</cx:pt>
          <cx:pt idx="4419">6</cx:pt>
          <cx:pt idx="4420">3</cx:pt>
          <cx:pt idx="4421">10</cx:pt>
          <cx:pt idx="4422">9</cx:pt>
          <cx:pt idx="4423">7</cx:pt>
          <cx:pt idx="4424">3</cx:pt>
          <cx:pt idx="4425">13</cx:pt>
          <cx:pt idx="4426">10</cx:pt>
          <cx:pt idx="4427">10</cx:pt>
          <cx:pt idx="4428">2</cx:pt>
          <cx:pt idx="4429">3</cx:pt>
          <cx:pt idx="4430">4</cx:pt>
          <cx:pt idx="4431">4</cx:pt>
          <cx:pt idx="4432">3</cx:pt>
          <cx:pt idx="4433">2</cx:pt>
          <cx:pt idx="4434">10</cx:pt>
          <cx:pt idx="4435">6</cx:pt>
          <cx:pt idx="4436">6</cx:pt>
          <cx:pt idx="4437">18</cx:pt>
          <cx:pt idx="4438">5</cx:pt>
          <cx:pt idx="4439">6</cx:pt>
          <cx:pt idx="4440">3</cx:pt>
          <cx:pt idx="4441">3</cx:pt>
          <cx:pt idx="4442">8</cx:pt>
          <cx:pt idx="4443">16</cx:pt>
          <cx:pt idx="4444">2</cx:pt>
          <cx:pt idx="4445">6</cx:pt>
          <cx:pt idx="4446">6</cx:pt>
          <cx:pt idx="4447">7</cx:pt>
          <cx:pt idx="4448">6</cx:pt>
          <cx:pt idx="4449">8</cx:pt>
          <cx:pt idx="4450">2</cx:pt>
          <cx:pt idx="4451">8</cx:pt>
          <cx:pt idx="4452">8</cx:pt>
          <cx:pt idx="4453">5</cx:pt>
          <cx:pt idx="4454">5</cx:pt>
          <cx:pt idx="4455">5</cx:pt>
          <cx:pt idx="4456">5</cx:pt>
          <cx:pt idx="4457">13</cx:pt>
          <cx:pt idx="4458">8</cx:pt>
          <cx:pt idx="4459">2</cx:pt>
          <cx:pt idx="4460">11</cx:pt>
          <cx:pt idx="4461">3</cx:pt>
          <cx:pt idx="4462">8</cx:pt>
          <cx:pt idx="4463">3</cx:pt>
          <cx:pt idx="4464">9</cx:pt>
          <cx:pt idx="4465">8</cx:pt>
          <cx:pt idx="4466">10</cx:pt>
          <cx:pt idx="4467">8</cx:pt>
          <cx:pt idx="4468">7</cx:pt>
          <cx:pt idx="4469">6</cx:pt>
          <cx:pt idx="4470">8</cx:pt>
          <cx:pt idx="4471">2</cx:pt>
          <cx:pt idx="4472">4</cx:pt>
          <cx:pt idx="4473">13</cx:pt>
          <cx:pt idx="4474">2</cx:pt>
          <cx:pt idx="4475">3</cx:pt>
          <cx:pt idx="4476">12</cx:pt>
          <cx:pt idx="4477">12</cx:pt>
          <cx:pt idx="4478">8</cx:pt>
          <cx:pt idx="4479">1</cx:pt>
          <cx:pt idx="4480">10</cx:pt>
          <cx:pt idx="4481">2</cx:pt>
          <cx:pt idx="4482">4</cx:pt>
          <cx:pt idx="4483">3</cx:pt>
          <cx:pt idx="4484">7</cx:pt>
          <cx:pt idx="4485">4</cx:pt>
          <cx:pt idx="4486">6</cx:pt>
          <cx:pt idx="4487">1</cx:pt>
          <cx:pt idx="4488">9</cx:pt>
          <cx:pt idx="4489">6</cx:pt>
          <cx:pt idx="4490">13</cx:pt>
          <cx:pt idx="4491">4</cx:pt>
          <cx:pt idx="4492">3</cx:pt>
          <cx:pt idx="4493">8</cx:pt>
          <cx:pt idx="4494">8</cx:pt>
          <cx:pt idx="4495">8</cx:pt>
          <cx:pt idx="4496">5</cx:pt>
          <cx:pt idx="4497">18</cx:pt>
          <cx:pt idx="4498">11</cx:pt>
          <cx:pt idx="4499">18</cx:pt>
          <cx:pt idx="4500">13</cx:pt>
          <cx:pt idx="4501">0</cx:pt>
          <cx:pt idx="4502">0</cx:pt>
          <cx:pt idx="4503">0</cx:pt>
          <cx:pt idx="4504">19</cx:pt>
          <cx:pt idx="4505">8</cx:pt>
          <cx:pt idx="4506">8</cx:pt>
          <cx:pt idx="4507">9</cx:pt>
          <cx:pt idx="4508">7</cx:pt>
          <cx:pt idx="4509">12</cx:pt>
          <cx:pt idx="4510">6</cx:pt>
          <cx:pt idx="4511">10</cx:pt>
          <cx:pt idx="4512">3</cx:pt>
          <cx:pt idx="4513">3</cx:pt>
          <cx:pt idx="4514">8</cx:pt>
          <cx:pt idx="4515">6</cx:pt>
          <cx:pt idx="4516">5</cx:pt>
          <cx:pt idx="4517">10</cx:pt>
          <cx:pt idx="4518">3</cx:pt>
          <cx:pt idx="4519">2</cx:pt>
          <cx:pt idx="4520">8</cx:pt>
          <cx:pt idx="4521">10</cx:pt>
          <cx:pt idx="4522">8</cx:pt>
          <cx:pt idx="4523">8</cx:pt>
          <cx:pt idx="4524">6</cx:pt>
          <cx:pt idx="4525">6</cx:pt>
          <cx:pt idx="4526">5</cx:pt>
          <cx:pt idx="4527">7</cx:pt>
          <cx:pt idx="4528">3</cx:pt>
          <cx:pt idx="4529">6</cx:pt>
          <cx:pt idx="4530">2</cx:pt>
          <cx:pt idx="4531">4</cx:pt>
          <cx:pt idx="4532">4</cx:pt>
          <cx:pt idx="4533">7</cx:pt>
          <cx:pt idx="4534">17</cx:pt>
          <cx:pt idx="4535">11</cx:pt>
          <cx:pt idx="4536">6</cx:pt>
          <cx:pt idx="4537">12</cx:pt>
          <cx:pt idx="4538">7</cx:pt>
          <cx:pt idx="4539">2</cx:pt>
          <cx:pt idx="4540">4</cx:pt>
          <cx:pt idx="4541">4</cx:pt>
          <cx:pt idx="4542">4</cx:pt>
          <cx:pt idx="4543">7</cx:pt>
          <cx:pt idx="4544">4</cx:pt>
          <cx:pt idx="4545">4</cx:pt>
          <cx:pt idx="4546">6</cx:pt>
          <cx:pt idx="4547">10</cx:pt>
          <cx:pt idx="4548">9</cx:pt>
          <cx:pt idx="4549">6</cx:pt>
          <cx:pt idx="4550">6</cx:pt>
          <cx:pt idx="4551">5</cx:pt>
          <cx:pt idx="4552">4</cx:pt>
          <cx:pt idx="4553">8</cx:pt>
          <cx:pt idx="4554">5</cx:pt>
          <cx:pt idx="4555">2</cx:pt>
          <cx:pt idx="4556">8</cx:pt>
          <cx:pt idx="4557">6</cx:pt>
          <cx:pt idx="4558">10</cx:pt>
          <cx:pt idx="4559">4</cx:pt>
          <cx:pt idx="4560">6</cx:pt>
          <cx:pt idx="4561">9</cx:pt>
          <cx:pt idx="4562">6</cx:pt>
          <cx:pt idx="4563">13</cx:pt>
          <cx:pt idx="4564">7</cx:pt>
          <cx:pt idx="4565">2</cx:pt>
          <cx:pt idx="4566">4</cx:pt>
          <cx:pt idx="4567">5</cx:pt>
          <cx:pt idx="4568">6</cx:pt>
          <cx:pt idx="4569">16</cx:pt>
          <cx:pt idx="4570">8</cx:pt>
          <cx:pt idx="4571">12</cx:pt>
          <cx:pt idx="4572">2</cx:pt>
          <cx:pt idx="4573">13</cx:pt>
          <cx:pt idx="4574">11</cx:pt>
          <cx:pt idx="4575">10</cx:pt>
          <cx:pt idx="4576">3</cx:pt>
          <cx:pt idx="4577">5</cx:pt>
          <cx:pt idx="4578">7</cx:pt>
          <cx:pt idx="4579">7</cx:pt>
          <cx:pt idx="4580">7</cx:pt>
          <cx:pt idx="4581">8</cx:pt>
          <cx:pt idx="4582">5</cx:pt>
          <cx:pt idx="4583">13</cx:pt>
          <cx:pt idx="4584">4</cx:pt>
          <cx:pt idx="4585">6</cx:pt>
          <cx:pt idx="4586">7</cx:pt>
          <cx:pt idx="4587">13</cx:pt>
          <cx:pt idx="4588">5</cx:pt>
          <cx:pt idx="4589">6</cx:pt>
          <cx:pt idx="4590">4</cx:pt>
          <cx:pt idx="4591">3</cx:pt>
          <cx:pt idx="4592">14</cx:pt>
          <cx:pt idx="4593">1</cx:pt>
          <cx:pt idx="4594">9</cx:pt>
          <cx:pt idx="4595">8</cx:pt>
          <cx:pt idx="4596">3</cx:pt>
          <cx:pt idx="4597">6</cx:pt>
          <cx:pt idx="4598">13</cx:pt>
          <cx:pt idx="4599">1</cx:pt>
          <cx:pt idx="4600">8</cx:pt>
          <cx:pt idx="4601">6</cx:pt>
          <cx:pt idx="4602">12</cx:pt>
          <cx:pt idx="4603">8</cx:pt>
          <cx:pt idx="4604">2</cx:pt>
          <cx:pt idx="4605">15</cx:pt>
          <cx:pt idx="4606">8</cx:pt>
          <cx:pt idx="4607">9</cx:pt>
          <cx:pt idx="4608">8</cx:pt>
          <cx:pt idx="4609">8</cx:pt>
          <cx:pt idx="4610">8</cx:pt>
          <cx:pt idx="4611">10</cx:pt>
          <cx:pt idx="4612">9</cx:pt>
          <cx:pt idx="4613">3</cx:pt>
          <cx:pt idx="4614">1</cx:pt>
          <cx:pt idx="4615">5</cx:pt>
          <cx:pt idx="4616">7</cx:pt>
          <cx:pt idx="4617">7</cx:pt>
          <cx:pt idx="4618">3</cx:pt>
          <cx:pt idx="4619">13</cx:pt>
          <cx:pt idx="4620">5</cx:pt>
          <cx:pt idx="4621">14</cx:pt>
          <cx:pt idx="4622">6</cx:pt>
          <cx:pt idx="4623">11</cx:pt>
          <cx:pt idx="4624">11</cx:pt>
          <cx:pt idx="4625">16</cx:pt>
          <cx:pt idx="4626">9</cx:pt>
          <cx:pt idx="4627">20</cx:pt>
          <cx:pt idx="4628">4</cx:pt>
          <cx:pt idx="4629">9</cx:pt>
          <cx:pt idx="4630">2</cx:pt>
          <cx:pt idx="4631">8</cx:pt>
          <cx:pt idx="4632">4</cx:pt>
          <cx:pt idx="4633">8</cx:pt>
          <cx:pt idx="4634">5</cx:pt>
          <cx:pt idx="4635">3</cx:pt>
          <cx:pt idx="4636">9</cx:pt>
          <cx:pt idx="4637">2</cx:pt>
          <cx:pt idx="4638">3</cx:pt>
          <cx:pt idx="4639">7</cx:pt>
          <cx:pt idx="4640">6</cx:pt>
          <cx:pt idx="4641">19</cx:pt>
          <cx:pt idx="4642">7</cx:pt>
          <cx:pt idx="4643">11</cx:pt>
          <cx:pt idx="4644">3</cx:pt>
          <cx:pt idx="4645">8</cx:pt>
          <cx:pt idx="4646">5</cx:pt>
          <cx:pt idx="4647">3</cx:pt>
          <cx:pt idx="4648">7</cx:pt>
          <cx:pt idx="4649">6</cx:pt>
          <cx:pt idx="4650">8</cx:pt>
          <cx:pt idx="4651">15</cx:pt>
          <cx:pt idx="4652">3</cx:pt>
          <cx:pt idx="4653">7</cx:pt>
          <cx:pt idx="4654">6</cx:pt>
          <cx:pt idx="4655">5</cx:pt>
          <cx:pt idx="4656">2</cx:pt>
          <cx:pt idx="4657">5</cx:pt>
          <cx:pt idx="4658">4</cx:pt>
          <cx:pt idx="4659">6</cx:pt>
          <cx:pt idx="4660">15</cx:pt>
          <cx:pt idx="4661">11</cx:pt>
          <cx:pt idx="4662">8</cx:pt>
          <cx:pt idx="4663">5</cx:pt>
          <cx:pt idx="4664">4</cx:pt>
          <cx:pt idx="4665">5</cx:pt>
          <cx:pt idx="4666">3</cx:pt>
          <cx:pt idx="4667">4</cx:pt>
          <cx:pt idx="4668">8</cx:pt>
          <cx:pt idx="4669">5</cx:pt>
          <cx:pt idx="4670">8</cx:pt>
          <cx:pt idx="4671">2</cx:pt>
          <cx:pt idx="4672">10</cx:pt>
          <cx:pt idx="4673">3</cx:pt>
          <cx:pt idx="4674">6</cx:pt>
          <cx:pt idx="4675">3</cx:pt>
          <cx:pt idx="4676">2</cx:pt>
          <cx:pt idx="4677">3</cx:pt>
          <cx:pt idx="4678">3</cx:pt>
          <cx:pt idx="4679">6</cx:pt>
          <cx:pt idx="4680">11</cx:pt>
          <cx:pt idx="4681">7</cx:pt>
          <cx:pt idx="4682">4</cx:pt>
          <cx:pt idx="4683">3</cx:pt>
          <cx:pt idx="4684">2</cx:pt>
          <cx:pt idx="4685">3</cx:pt>
          <cx:pt idx="4686">13</cx:pt>
          <cx:pt idx="4687">4</cx:pt>
          <cx:pt idx="4688">2</cx:pt>
          <cx:pt idx="4689">4</cx:pt>
          <cx:pt idx="4690">12</cx:pt>
          <cx:pt idx="4691">4</cx:pt>
          <cx:pt idx="4692">3</cx:pt>
          <cx:pt idx="4693">10</cx:pt>
          <cx:pt idx="4694">15</cx:pt>
          <cx:pt idx="4695">8</cx:pt>
          <cx:pt idx="4696">6</cx:pt>
          <cx:pt idx="4697">5</cx:pt>
          <cx:pt idx="4698">4</cx:pt>
          <cx:pt idx="4699">1</cx:pt>
          <cx:pt idx="4700">3</cx:pt>
          <cx:pt idx="4701">12</cx:pt>
          <cx:pt idx="4702">6</cx:pt>
          <cx:pt idx="4703">6</cx:pt>
          <cx:pt idx="4704">10</cx:pt>
          <cx:pt idx="4705">11</cx:pt>
          <cx:pt idx="4706">10</cx:pt>
          <cx:pt idx="4707">4</cx:pt>
          <cx:pt idx="4708">4</cx:pt>
          <cx:pt idx="4709">8</cx:pt>
          <cx:pt idx="4710">9</cx:pt>
          <cx:pt idx="4711">4</cx:pt>
          <cx:pt idx="4712">14</cx:pt>
          <cx:pt idx="4713">8</cx:pt>
          <cx:pt idx="4714">10</cx:pt>
          <cx:pt idx="4715">7</cx:pt>
          <cx:pt idx="4716">7</cx:pt>
          <cx:pt idx="4717">7</cx:pt>
          <cx:pt idx="4718">2</cx:pt>
          <cx:pt idx="4719">8</cx:pt>
          <cx:pt idx="4720">3</cx:pt>
          <cx:pt idx="4721">11</cx:pt>
          <cx:pt idx="4722">5</cx:pt>
          <cx:pt idx="4723">1</cx:pt>
          <cx:pt idx="4724">9</cx:pt>
          <cx:pt idx="4725">5</cx:pt>
          <cx:pt idx="4726">7</cx:pt>
          <cx:pt idx="4727">8</cx:pt>
          <cx:pt idx="4728">8</cx:pt>
          <cx:pt idx="4729">9</cx:pt>
          <cx:pt idx="4730">12</cx:pt>
          <cx:pt idx="4731">15</cx:pt>
          <cx:pt idx="4732">6</cx:pt>
          <cx:pt idx="4733">7</cx:pt>
          <cx:pt idx="4734">10</cx:pt>
          <cx:pt idx="4735">5</cx:pt>
          <cx:pt idx="4736">1</cx:pt>
          <cx:pt idx="4737">3</cx:pt>
          <cx:pt idx="4738">6</cx:pt>
          <cx:pt idx="4739">5</cx:pt>
          <cx:pt idx="4740">15</cx:pt>
          <cx:pt idx="4741">5</cx:pt>
          <cx:pt idx="4742">8</cx:pt>
          <cx:pt idx="4743">3</cx:pt>
          <cx:pt idx="4744">7</cx:pt>
          <cx:pt idx="4745">3</cx:pt>
          <cx:pt idx="4746">8</cx:pt>
          <cx:pt idx="4747">8</cx:pt>
          <cx:pt idx="4748">8</cx:pt>
          <cx:pt idx="4749">4</cx:pt>
          <cx:pt idx="4750">6</cx:pt>
          <cx:pt idx="4751">5</cx:pt>
          <cx:pt idx="4752">3</cx:pt>
          <cx:pt idx="4753">9</cx:pt>
          <cx:pt idx="4754">12</cx:pt>
          <cx:pt idx="4755">8</cx:pt>
          <cx:pt idx="4756">9</cx:pt>
          <cx:pt idx="4757">8</cx:pt>
          <cx:pt idx="4758">8</cx:pt>
          <cx:pt idx="4759">8</cx:pt>
          <cx:pt idx="4760">8</cx:pt>
          <cx:pt idx="4761">8</cx:pt>
          <cx:pt idx="4762">8</cx:pt>
          <cx:pt idx="4763">8</cx:pt>
          <cx:pt idx="4764">17</cx:pt>
          <cx:pt idx="4765">9</cx:pt>
          <cx:pt idx="4766">5</cx:pt>
          <cx:pt idx="4767">4</cx:pt>
          <cx:pt idx="4768">6</cx:pt>
          <cx:pt idx="4769">10</cx:pt>
          <cx:pt idx="4770">8</cx:pt>
          <cx:pt idx="4771">8</cx:pt>
          <cx:pt idx="4772">8</cx:pt>
          <cx:pt idx="4773">8</cx:pt>
          <cx:pt idx="4774">12</cx:pt>
          <cx:pt idx="4775">16</cx:pt>
          <cx:pt idx="4776">2</cx:pt>
          <cx:pt idx="4777">3</cx:pt>
          <cx:pt idx="4778">8</cx:pt>
          <cx:pt idx="4779">8</cx:pt>
          <cx:pt idx="4780">10</cx:pt>
          <cx:pt idx="4781">7</cx:pt>
          <cx:pt idx="4782">7</cx:pt>
          <cx:pt idx="4783">7</cx:pt>
          <cx:pt idx="4784">7</cx:pt>
          <cx:pt idx="4785">2</cx:pt>
          <cx:pt idx="4786">2</cx:pt>
          <cx:pt idx="4787">4</cx:pt>
          <cx:pt idx="4788">5</cx:pt>
          <cx:pt idx="4789">14</cx:pt>
          <cx:pt idx="4790">12</cx:pt>
          <cx:pt idx="4791">6</cx:pt>
          <cx:pt idx="4792">15</cx:pt>
          <cx:pt idx="4793">8</cx:pt>
          <cx:pt idx="4794">8</cx:pt>
          <cx:pt idx="4795">7</cx:pt>
          <cx:pt idx="4796">3</cx:pt>
          <cx:pt idx="4797">3</cx:pt>
          <cx:pt idx="4798">8</cx:pt>
          <cx:pt idx="4799">8</cx:pt>
          <cx:pt idx="4800">5</cx:pt>
          <cx:pt idx="4801">14</cx:pt>
          <cx:pt idx="4802">8</cx:pt>
          <cx:pt idx="4803">8</cx:pt>
          <cx:pt idx="4804">8</cx:pt>
          <cx:pt idx="4805">3</cx:pt>
          <cx:pt idx="4806">6</cx:pt>
          <cx:pt idx="4807">19</cx:pt>
          <cx:pt idx="4808">8</cx:pt>
          <cx:pt idx="4809">12</cx:pt>
          <cx:pt idx="4810">5</cx:pt>
          <cx:pt idx="4811">8</cx:pt>
          <cx:pt idx="4812">5</cx:pt>
          <cx:pt idx="4813">2</cx:pt>
          <cx:pt idx="4814">6</cx:pt>
          <cx:pt idx="4815">3</cx:pt>
          <cx:pt idx="4816">9</cx:pt>
          <cx:pt idx="4817">19</cx:pt>
          <cx:pt idx="4818">8</cx:pt>
          <cx:pt idx="4819">3</cx:pt>
          <cx:pt idx="4820">6</cx:pt>
          <cx:pt idx="4821">1</cx:pt>
          <cx:pt idx="4822">3</cx:pt>
          <cx:pt idx="4823">6</cx:pt>
          <cx:pt idx="4824">12</cx:pt>
          <cx:pt idx="4825">9</cx:pt>
          <cx:pt idx="4826">8</cx:pt>
          <cx:pt idx="4827">3</cx:pt>
          <cx:pt idx="4828">7</cx:pt>
          <cx:pt idx="4829">4</cx:pt>
          <cx:pt idx="4830">9</cx:pt>
          <cx:pt idx="4831">3</cx:pt>
          <cx:pt idx="4832">3</cx:pt>
          <cx:pt idx="4833">4</cx:pt>
          <cx:pt idx="4834">3</cx:pt>
          <cx:pt idx="4835">10</cx:pt>
          <cx:pt idx="4836">11</cx:pt>
          <cx:pt idx="4837">8</cx:pt>
          <cx:pt idx="4838">6</cx:pt>
          <cx:pt idx="4839">5</cx:pt>
          <cx:pt idx="4840">25</cx:pt>
          <cx:pt idx="4841">6</cx:pt>
          <cx:pt idx="4842">3</cx:pt>
          <cx:pt idx="4843">5</cx:pt>
          <cx:pt idx="4844">8</cx:pt>
          <cx:pt idx="4845">7</cx:pt>
          <cx:pt idx="4846">10</cx:pt>
          <cx:pt idx="4847">4</cx:pt>
          <cx:pt idx="4848">4</cx:pt>
          <cx:pt idx="4849">4</cx:pt>
          <cx:pt idx="4850">5</cx:pt>
          <cx:pt idx="4851">4</cx:pt>
          <cx:pt idx="4852">5</cx:pt>
          <cx:pt idx="4853">4</cx:pt>
          <cx:pt idx="4854">4</cx:pt>
          <cx:pt idx="4855">13</cx:pt>
          <cx:pt idx="4856">4</cx:pt>
          <cx:pt idx="4857">2</cx:pt>
          <cx:pt idx="4858">1</cx:pt>
          <cx:pt idx="4859">8</cx:pt>
          <cx:pt idx="4860">7</cx:pt>
          <cx:pt idx="4861">11</cx:pt>
          <cx:pt idx="4862">3</cx:pt>
          <cx:pt idx="4863">3</cx:pt>
          <cx:pt idx="4864">4</cx:pt>
          <cx:pt idx="4865">4</cx:pt>
          <cx:pt idx="4866">6</cx:pt>
          <cx:pt idx="4867">8</cx:pt>
          <cx:pt idx="4868">6</cx:pt>
          <cx:pt idx="4869">9</cx:pt>
          <cx:pt idx="4870">6</cx:pt>
          <cx:pt idx="4871">18</cx:pt>
          <cx:pt idx="4872">5</cx:pt>
          <cx:pt idx="4873">3</cx:pt>
          <cx:pt idx="4874">8</cx:pt>
          <cx:pt idx="4875">2</cx:pt>
          <cx:pt idx="4876">9</cx:pt>
          <cx:pt idx="4877">4</cx:pt>
          <cx:pt idx="4878">4</cx:pt>
          <cx:pt idx="4879">5</cx:pt>
          <cx:pt idx="4880">5</cx:pt>
          <cx:pt idx="4881">7</cx:pt>
          <cx:pt idx="4882">7</cx:pt>
          <cx:pt idx="4883">8</cx:pt>
          <cx:pt idx="4884">2</cx:pt>
          <cx:pt idx="4885">8</cx:pt>
          <cx:pt idx="4886">9</cx:pt>
          <cx:pt idx="4887">13</cx:pt>
          <cx:pt idx="4888">8</cx:pt>
          <cx:pt idx="4889">4</cx:pt>
          <cx:pt idx="4890">8</cx:pt>
          <cx:pt idx="4891">5</cx:pt>
          <cx:pt idx="4892">6</cx:pt>
          <cx:pt idx="4893">9</cx:pt>
          <cx:pt idx="4894">3</cx:pt>
          <cx:pt idx="4895">12</cx:pt>
          <cx:pt idx="4896">4</cx:pt>
          <cx:pt idx="4897">2</cx:pt>
          <cx:pt idx="4898">4</cx:pt>
          <cx:pt idx="4899">7</cx:pt>
          <cx:pt idx="4900">3</cx:pt>
          <cx:pt idx="4901">3</cx:pt>
          <cx:pt idx="4902">3</cx:pt>
          <cx:pt idx="4903">5</cx:pt>
          <cx:pt idx="4904">17</cx:pt>
          <cx:pt idx="4905">8</cx:pt>
          <cx:pt idx="4906">5</cx:pt>
          <cx:pt idx="4907">8</cx:pt>
          <cx:pt idx="4908">1</cx:pt>
          <cx:pt idx="4909">8</cx:pt>
          <cx:pt idx="4910">8</cx:pt>
          <cx:pt idx="4911">5</cx:pt>
          <cx:pt idx="4912">23</cx:pt>
          <cx:pt idx="4913">4</cx:pt>
          <cx:pt idx="4914">8</cx:pt>
          <cx:pt idx="4915">8</cx:pt>
          <cx:pt idx="4916">5</cx:pt>
          <cx:pt idx="4917">8</cx:pt>
          <cx:pt idx="4918">8</cx:pt>
          <cx:pt idx="4919">11</cx:pt>
          <cx:pt idx="4920">4</cx:pt>
          <cx:pt idx="4921">7</cx:pt>
          <cx:pt idx="4922">5</cx:pt>
          <cx:pt idx="4923">8</cx:pt>
          <cx:pt idx="4924">2</cx:pt>
          <cx:pt idx="4925">9</cx:pt>
          <cx:pt idx="4926">8</cx:pt>
          <cx:pt idx="4927">4</cx:pt>
          <cx:pt idx="4928">5</cx:pt>
          <cx:pt idx="4929">1</cx:pt>
          <cx:pt idx="4930">4</cx:pt>
          <cx:pt idx="4931">8</cx:pt>
          <cx:pt idx="4932">8</cx:pt>
          <cx:pt idx="4933">2</cx:pt>
          <cx:pt idx="4934">2</cx:pt>
          <cx:pt idx="4935">4</cx:pt>
          <cx:pt idx="4936">6</cx:pt>
          <cx:pt idx="4937">16</cx:pt>
          <cx:pt idx="4938">21</cx:pt>
          <cx:pt idx="4939">4</cx:pt>
          <cx:pt idx="4940">4</cx:pt>
          <cx:pt idx="4941">6</cx:pt>
          <cx:pt idx="4942">3</cx:pt>
          <cx:pt idx="4943">6</cx:pt>
          <cx:pt idx="4944">4</cx:pt>
          <cx:pt idx="4945">9</cx:pt>
          <cx:pt idx="4946">4</cx:pt>
          <cx:pt idx="4947">11</cx:pt>
          <cx:pt idx="4948">4</cx:pt>
          <cx:pt idx="4949">6</cx:pt>
          <cx:pt idx="4950">7</cx:pt>
          <cx:pt idx="4951">2</cx:pt>
          <cx:pt idx="4952">2</cx:pt>
          <cx:pt idx="4953">13</cx:pt>
          <cx:pt idx="4954">2</cx:pt>
          <cx:pt idx="4955">16</cx:pt>
          <cx:pt idx="4956">2</cx:pt>
          <cx:pt idx="4957">6</cx:pt>
          <cx:pt idx="4958">5</cx:pt>
          <cx:pt idx="4959">11</cx:pt>
          <cx:pt idx="4960">3</cx:pt>
          <cx:pt idx="4961">10</cx:pt>
          <cx:pt idx="4962">3</cx:pt>
          <cx:pt idx="4963">1</cx:pt>
          <cx:pt idx="4964">9</cx:pt>
          <cx:pt idx="4965">4</cx:pt>
          <cx:pt idx="4966">6</cx:pt>
          <cx:pt idx="4967">3</cx:pt>
          <cx:pt idx="4968">6</cx:pt>
          <cx:pt idx="4969">4</cx:pt>
          <cx:pt idx="4970">13</cx:pt>
          <cx:pt idx="4971">4</cx:pt>
          <cx:pt idx="4972">2</cx:pt>
          <cx:pt idx="4973">13</cx:pt>
          <cx:pt idx="4974">4</cx:pt>
          <cx:pt idx="4975">6</cx:pt>
          <cx:pt idx="4976">22</cx:pt>
          <cx:pt idx="4977">7</cx:pt>
          <cx:pt idx="4978">9</cx:pt>
          <cx:pt idx="4979">8</cx:pt>
          <cx:pt idx="4980">7</cx:pt>
          <cx:pt idx="4981">5</cx:pt>
          <cx:pt idx="4982">8</cx:pt>
          <cx:pt idx="4983">8</cx:pt>
          <cx:pt idx="4984">9</cx:pt>
          <cx:pt idx="4985">6</cx:pt>
          <cx:pt idx="4986">18</cx:pt>
          <cx:pt idx="4987">4</cx:pt>
          <cx:pt idx="4988">4</cx:pt>
          <cx:pt idx="4989">12</cx:pt>
          <cx:pt idx="4990">4</cx:pt>
          <cx:pt idx="4991">9</cx:pt>
          <cx:pt idx="4992">3</cx:pt>
          <cx:pt idx="4993">6</cx:pt>
          <cx:pt idx="4994">4</cx:pt>
          <cx:pt idx="4995">3</cx:pt>
          <cx:pt idx="4996">18</cx:pt>
          <cx:pt idx="4997">3</cx:pt>
          <cx:pt idx="4998">6</cx:pt>
          <cx:pt idx="4999">7</cx:pt>
          <cx:pt idx="5000">8</cx:pt>
          <cx:pt idx="5001">3</cx:pt>
          <cx:pt idx="5002">7</cx:pt>
          <cx:pt idx="5003">10</cx:pt>
          <cx:pt idx="5004">14</cx:pt>
          <cx:pt idx="5005">4</cx:pt>
          <cx:pt idx="5006">4</cx:pt>
          <cx:pt idx="5007">17</cx:pt>
          <cx:pt idx="5008">4</cx:pt>
          <cx:pt idx="5009">20</cx:pt>
          <cx:pt idx="5010">12</cx:pt>
          <cx:pt idx="5011">3</cx:pt>
          <cx:pt idx="5012">1</cx:pt>
          <cx:pt idx="5013">1</cx:pt>
          <cx:pt idx="5014">9</cx:pt>
          <cx:pt idx="5015">11</cx:pt>
          <cx:pt idx="5016">4</cx:pt>
          <cx:pt idx="5017">2</cx:pt>
          <cx:pt idx="5018">2</cx:pt>
          <cx:pt idx="5019">3</cx:pt>
          <cx:pt idx="5020">8</cx:pt>
          <cx:pt idx="5021">3</cx:pt>
          <cx:pt idx="5022">8</cx:pt>
          <cx:pt idx="5023">12</cx:pt>
          <cx:pt idx="5024">5</cx:pt>
          <cx:pt idx="5025">8</cx:pt>
          <cx:pt idx="5026">3</cx:pt>
          <cx:pt idx="5027">5</cx:pt>
          <cx:pt idx="5028">5</cx:pt>
          <cx:pt idx="5029">3</cx:pt>
          <cx:pt idx="5030">5</cx:pt>
          <cx:pt idx="5031">2</cx:pt>
          <cx:pt idx="5032">10</cx:pt>
          <cx:pt idx="5033">4</cx:pt>
          <cx:pt idx="5034">5</cx:pt>
          <cx:pt idx="5035">10</cx:pt>
          <cx:pt idx="5036">2</cx:pt>
          <cx:pt idx="5037">3</cx:pt>
          <cx:pt idx="5038">8</cx:pt>
          <cx:pt idx="5039">5</cx:pt>
          <cx:pt idx="5040">6</cx:pt>
          <cx:pt idx="5041">19</cx:pt>
          <cx:pt idx="5042">14</cx:pt>
          <cx:pt idx="5043">8</cx:pt>
          <cx:pt idx="5044">8</cx:pt>
          <cx:pt idx="5045">2</cx:pt>
          <cx:pt idx="5046">5</cx:pt>
          <cx:pt idx="5047">3</cx:pt>
          <cx:pt idx="5048">2</cx:pt>
          <cx:pt idx="5049">2</cx:pt>
          <cx:pt idx="5050">4</cx:pt>
          <cx:pt idx="5051">4</cx:pt>
          <cx:pt idx="5052">2</cx:pt>
          <cx:pt idx="5053">7</cx:pt>
          <cx:pt idx="5054">4</cx:pt>
          <cx:pt idx="5055">18</cx:pt>
          <cx:pt idx="5056">6</cx:pt>
          <cx:pt idx="5057">1</cx:pt>
          <cx:pt idx="5058">2</cx:pt>
          <cx:pt idx="5059">12</cx:pt>
          <cx:pt idx="5060">5</cx:pt>
          <cx:pt idx="5061">4</cx:pt>
          <cx:pt idx="5062">10</cx:pt>
          <cx:pt idx="5063">3</cx:pt>
          <cx:pt idx="5064">6</cx:pt>
          <cx:pt idx="5065">4</cx:pt>
          <cx:pt idx="5066">4</cx:pt>
          <cx:pt idx="5067">4</cx:pt>
          <cx:pt idx="5068">11</cx:pt>
          <cx:pt idx="5069">5</cx:pt>
          <cx:pt idx="5070">14</cx:pt>
          <cx:pt idx="5071">2</cx:pt>
          <cx:pt idx="5072">10</cx:pt>
          <cx:pt idx="5073">7</cx:pt>
          <cx:pt idx="5074">9</cx:pt>
          <cx:pt idx="5075">8</cx:pt>
          <cx:pt idx="5076">20</cx:pt>
          <cx:pt idx="5077">10</cx:pt>
          <cx:pt idx="5078">4</cx:pt>
          <cx:pt idx="5079">5</cx:pt>
          <cx:pt idx="5080">3</cx:pt>
          <cx:pt idx="5081">22</cx:pt>
          <cx:pt idx="5082">8</cx:pt>
          <cx:pt idx="5083">3</cx:pt>
          <cx:pt idx="5084">6</cx:pt>
          <cx:pt idx="5085">3</cx:pt>
          <cx:pt idx="5086">3</cx:pt>
          <cx:pt idx="5087">9</cx:pt>
          <cx:pt idx="5088">3</cx:pt>
          <cx:pt idx="5089">8</cx:pt>
          <cx:pt idx="5090">2</cx:pt>
          <cx:pt idx="5091">4</cx:pt>
          <cx:pt idx="5092">7</cx:pt>
          <cx:pt idx="5093">5</cx:pt>
          <cx:pt idx="5094">6</cx:pt>
          <cx:pt idx="5095">3</cx:pt>
          <cx:pt idx="5096">5</cx:pt>
          <cx:pt idx="5097">7</cx:pt>
          <cx:pt idx="5098">6</cx:pt>
          <cx:pt idx="5099">3</cx:pt>
          <cx:pt idx="5100">19</cx:pt>
          <cx:pt idx="5101">5</cx:pt>
          <cx:pt idx="5102">6</cx:pt>
          <cx:pt idx="5103">6</cx:pt>
          <cx:pt idx="5104">9</cx:pt>
          <cx:pt idx="5105">2</cx:pt>
          <cx:pt idx="5106">7</cx:pt>
          <cx:pt idx="5107">17</cx:pt>
          <cx:pt idx="5108">13</cx:pt>
          <cx:pt idx="5109">1</cx:pt>
          <cx:pt idx="5110">1</cx:pt>
          <cx:pt idx="5111">1</cx:pt>
          <cx:pt idx="5112">4</cx:pt>
          <cx:pt idx="5113">8</cx:pt>
          <cx:pt idx="5114">14</cx:pt>
          <cx:pt idx="5115">8</cx:pt>
          <cx:pt idx="5116">9</cx:pt>
          <cx:pt idx="5117">5</cx:pt>
          <cx:pt idx="5118">5</cx:pt>
          <cx:pt idx="5119">5</cx:pt>
          <cx:pt idx="5120">5</cx:pt>
          <cx:pt idx="5121">2</cx:pt>
          <cx:pt idx="5122">6</cx:pt>
          <cx:pt idx="5123">1</cx:pt>
          <cx:pt idx="5124">3</cx:pt>
          <cx:pt idx="5125">9</cx:pt>
          <cx:pt idx="5126">13</cx:pt>
          <cx:pt idx="5127">3</cx:pt>
          <cx:pt idx="5128">17</cx:pt>
          <cx:pt idx="5129">9</cx:pt>
          <cx:pt idx="5130">7</cx:pt>
          <cx:pt idx="5131">4</cx:pt>
          <cx:pt idx="5132">14</cx:pt>
          <cx:pt idx="5133">3</cx:pt>
          <cx:pt idx="5134">8</cx:pt>
          <cx:pt idx="5135">8</cx:pt>
          <cx:pt idx="5136">13</cx:pt>
          <cx:pt idx="5137">7</cx:pt>
          <cx:pt idx="5138">7</cx:pt>
          <cx:pt idx="5139">8</cx:pt>
          <cx:pt idx="5140">4</cx:pt>
          <cx:pt idx="5141">5</cx:pt>
          <cx:pt idx="5142">3</cx:pt>
          <cx:pt idx="5143">2</cx:pt>
          <cx:pt idx="5144">1</cx:pt>
          <cx:pt idx="5145">11</cx:pt>
          <cx:pt idx="5146">1</cx:pt>
          <cx:pt idx="5147">0</cx:pt>
          <cx:pt idx="5148">5</cx:pt>
          <cx:pt idx="5149">0</cx:pt>
          <cx:pt idx="5150">6</cx:pt>
          <cx:pt idx="5151">7</cx:pt>
          <cx:pt idx="5152">3</cx:pt>
          <cx:pt idx="5153">2</cx:pt>
          <cx:pt idx="5154">4</cx:pt>
          <cx:pt idx="5155">10</cx:pt>
          <cx:pt idx="5156">3</cx:pt>
          <cx:pt idx="5157">8</cx:pt>
          <cx:pt idx="5158">22</cx:pt>
          <cx:pt idx="5159">12</cx:pt>
          <cx:pt idx="5160">4</cx:pt>
          <cx:pt idx="5161">7</cx:pt>
          <cx:pt idx="5162">19</cx:pt>
          <cx:pt idx="5163">6</cx:pt>
          <cx:pt idx="5164">6</cx:pt>
          <cx:pt idx="5165">3</cx:pt>
          <cx:pt idx="5166">5</cx:pt>
          <cx:pt idx="5167">9</cx:pt>
          <cx:pt idx="5168">5</cx:pt>
          <cx:pt idx="5169">6</cx:pt>
          <cx:pt idx="5170">6</cx:pt>
          <cx:pt idx="5171">3</cx:pt>
          <cx:pt idx="5172">2</cx:pt>
          <cx:pt idx="5173">2</cx:pt>
          <cx:pt idx="5174">9</cx:pt>
          <cx:pt idx="5175">5</cx:pt>
          <cx:pt idx="5176">12</cx:pt>
          <cx:pt idx="5177">4</cx:pt>
          <cx:pt idx="5178">4</cx:pt>
          <cx:pt idx="5179">3</cx:pt>
          <cx:pt idx="5180">13</cx:pt>
          <cx:pt idx="5181">2</cx:pt>
          <cx:pt idx="5182">9</cx:pt>
          <cx:pt idx="5183">6</cx:pt>
          <cx:pt idx="5184">8</cx:pt>
          <cx:pt idx="5185">9</cx:pt>
          <cx:pt idx="5186">8</cx:pt>
          <cx:pt idx="5187">14</cx:pt>
          <cx:pt idx="5188">8</cx:pt>
          <cx:pt idx="5189">4</cx:pt>
          <cx:pt idx="5190">9</cx:pt>
          <cx:pt idx="5191">18</cx:pt>
          <cx:pt idx="5192">22</cx:pt>
          <cx:pt idx="5193">5</cx:pt>
          <cx:pt idx="5194">7</cx:pt>
          <cx:pt idx="5195">3</cx:pt>
          <cx:pt idx="5196">5</cx:pt>
          <cx:pt idx="5197">9</cx:pt>
          <cx:pt idx="5198">8</cx:pt>
          <cx:pt idx="5199">6</cx:pt>
          <cx:pt idx="5200">4</cx:pt>
          <cx:pt idx="5201">4</cx:pt>
          <cx:pt idx="5202">7</cx:pt>
          <cx:pt idx="5203">9</cx:pt>
          <cx:pt idx="5204">8</cx:pt>
          <cx:pt idx="5205">6</cx:pt>
          <cx:pt idx="5206">5</cx:pt>
          <cx:pt idx="5207">5</cx:pt>
          <cx:pt idx="5208">1</cx:pt>
          <cx:pt idx="5209">9</cx:pt>
          <cx:pt idx="5210">5</cx:pt>
          <cx:pt idx="5211">7</cx:pt>
          <cx:pt idx="5212">2</cx:pt>
          <cx:pt idx="5213">21</cx:pt>
          <cx:pt idx="5214">7</cx:pt>
          <cx:pt idx="5215">9</cx:pt>
          <cx:pt idx="5216">4</cx:pt>
          <cx:pt idx="5217">7</cx:pt>
          <cx:pt idx="5218">4</cx:pt>
          <cx:pt idx="5219">5</cx:pt>
          <cx:pt idx="5220">6</cx:pt>
          <cx:pt idx="5221">2</cx:pt>
          <cx:pt idx="5222">4</cx:pt>
          <cx:pt idx="5223">3</cx:pt>
          <cx:pt idx="5224">8</cx:pt>
          <cx:pt idx="5225">2</cx:pt>
          <cx:pt idx="5226">2</cx:pt>
          <cx:pt idx="5227">4</cx:pt>
          <cx:pt idx="5228">9</cx:pt>
          <cx:pt idx="5229">5</cx:pt>
          <cx:pt idx="5230">7</cx:pt>
          <cx:pt idx="5231">3</cx:pt>
          <cx:pt idx="5232">5</cx:pt>
          <cx:pt idx="5233">9</cx:pt>
          <cx:pt idx="5234">9</cx:pt>
          <cx:pt idx="5235">4</cx:pt>
          <cx:pt idx="5236">5</cx:pt>
          <cx:pt idx="5237">5</cx:pt>
          <cx:pt idx="5238">5</cx:pt>
          <cx:pt idx="5239">13</cx:pt>
          <cx:pt idx="5240">4</cx:pt>
          <cx:pt idx="5241">8</cx:pt>
          <cx:pt idx="5242">13</cx:pt>
          <cx:pt idx="5243">3</cx:pt>
          <cx:pt idx="5244">9</cx:pt>
          <cx:pt idx="5245">15</cx:pt>
          <cx:pt idx="5246">9</cx:pt>
          <cx:pt idx="5247">4</cx:pt>
          <cx:pt idx="5248">9</cx:pt>
          <cx:pt idx="5249">5</cx:pt>
          <cx:pt idx="5250">5</cx:pt>
          <cx:pt idx="5251">10</cx:pt>
          <cx:pt idx="5252">8</cx:pt>
          <cx:pt idx="5253">3</cx:pt>
          <cx:pt idx="5254">9</cx:pt>
          <cx:pt idx="5255">16</cx:pt>
          <cx:pt idx="5256">8</cx:pt>
          <cx:pt idx="5257">9</cx:pt>
          <cx:pt idx="5258">2</cx:pt>
          <cx:pt idx="5259">6</cx:pt>
          <cx:pt idx="5260">4</cx:pt>
          <cx:pt idx="5261">6</cx:pt>
          <cx:pt idx="5262">10</cx:pt>
          <cx:pt idx="5263">8</cx:pt>
          <cx:pt idx="5264">8</cx:pt>
          <cx:pt idx="5265">6</cx:pt>
          <cx:pt idx="5266">6</cx:pt>
          <cx:pt idx="5267">4</cx:pt>
          <cx:pt idx="5268">3</cx:pt>
          <cx:pt idx="5269">4</cx:pt>
          <cx:pt idx="5270">5</cx:pt>
          <cx:pt idx="5271">3</cx:pt>
          <cx:pt idx="5272">11</cx:pt>
          <cx:pt idx="5273">3</cx:pt>
          <cx:pt idx="5274">6</cx:pt>
          <cx:pt idx="5275">8</cx:pt>
          <cx:pt idx="5276">5</cx:pt>
          <cx:pt idx="5277">3</cx:pt>
          <cx:pt idx="5278">8</cx:pt>
          <cx:pt idx="5279">4</cx:pt>
          <cx:pt idx="5280">3</cx:pt>
          <cx:pt idx="5281">12</cx:pt>
          <cx:pt idx="5282">10</cx:pt>
          <cx:pt idx="5283">10</cx:pt>
          <cx:pt idx="5284">4</cx:pt>
          <cx:pt idx="5285">3</cx:pt>
          <cx:pt idx="5286">5</cx:pt>
          <cx:pt idx="5287">15</cx:pt>
          <cx:pt idx="5288">14</cx:pt>
          <cx:pt idx="5289">3</cx:pt>
          <cx:pt idx="5290">6</cx:pt>
          <cx:pt idx="5291">5</cx:pt>
          <cx:pt idx="5292">5</cx:pt>
          <cx:pt idx="5293">5</cx:pt>
          <cx:pt idx="5294">4</cx:pt>
          <cx:pt idx="5295">2</cx:pt>
          <cx:pt idx="5296">8</cx:pt>
          <cx:pt idx="5297">12</cx:pt>
          <cx:pt idx="5298">4</cx:pt>
          <cx:pt idx="5299">11</cx:pt>
          <cx:pt idx="5300">4</cx:pt>
          <cx:pt idx="5301">2</cx:pt>
          <cx:pt idx="5302">8</cx:pt>
          <cx:pt idx="5303">0</cx:pt>
          <cx:pt idx="5304">6</cx:pt>
          <cx:pt idx="5305">9</cx:pt>
          <cx:pt idx="5306">4</cx:pt>
          <cx:pt idx="5307">9</cx:pt>
          <cx:pt idx="5308">3</cx:pt>
          <cx:pt idx="5309">7</cx:pt>
          <cx:pt idx="5310">1</cx:pt>
          <cx:pt idx="5311">0</cx:pt>
          <cx:pt idx="5312">4</cx:pt>
          <cx:pt idx="5313">4</cx:pt>
          <cx:pt idx="5314">2</cx:pt>
          <cx:pt idx="5315">20</cx:pt>
          <cx:pt idx="5316">8</cx:pt>
          <cx:pt idx="5317">9</cx:pt>
          <cx:pt idx="5318">11</cx:pt>
          <cx:pt idx="5319">17</cx:pt>
          <cx:pt idx="5320">3</cx:pt>
          <cx:pt idx="5321">17</cx:pt>
          <cx:pt idx="5322">4</cx:pt>
          <cx:pt idx="5323">13</cx:pt>
          <cx:pt idx="5324">8</cx:pt>
          <cx:pt idx="5325">8</cx:pt>
          <cx:pt idx="5326">8</cx:pt>
          <cx:pt idx="5327">5</cx:pt>
          <cx:pt idx="5328">8</cx:pt>
          <cx:pt idx="5329">4</cx:pt>
          <cx:pt idx="5330">3</cx:pt>
          <cx:pt idx="5331">5</cx:pt>
          <cx:pt idx="5332">8</cx:pt>
          <cx:pt idx="5333">8</cx:pt>
          <cx:pt idx="5334">3</cx:pt>
          <cx:pt idx="5335">10</cx:pt>
          <cx:pt idx="5336">8</cx:pt>
          <cx:pt idx="5337">8</cx:pt>
          <cx:pt idx="5338">8</cx:pt>
          <cx:pt idx="5339">2</cx:pt>
          <cx:pt idx="5340">8</cx:pt>
          <cx:pt idx="5341">5</cx:pt>
          <cx:pt idx="5342">8</cx:pt>
          <cx:pt idx="5343">2</cx:pt>
          <cx:pt idx="5344">16</cx:pt>
          <cx:pt idx="5345">4</cx:pt>
          <cx:pt idx="5346">8</cx:pt>
          <cx:pt idx="5347">14</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5</cx:pt>
          <cx:pt idx="5369">8</cx:pt>
          <cx:pt idx="5370">2</cx:pt>
          <cx:pt idx="5371">5</cx:pt>
          <cx:pt idx="5372">6</cx:pt>
          <cx:pt idx="5373">8</cx:pt>
          <cx:pt idx="5374">8</cx:pt>
          <cx:pt idx="5375">12</cx:pt>
          <cx:pt idx="5376">18</cx:pt>
          <cx:pt idx="5377">8</cx:pt>
          <cx:pt idx="5378">2</cx:pt>
          <cx:pt idx="5379">3</cx:pt>
          <cx:pt idx="5380">5</cx:pt>
          <cx:pt idx="5381">9</cx:pt>
          <cx:pt idx="5382">8</cx:pt>
          <cx:pt idx="5383">4</cx:pt>
          <cx:pt idx="5384">8</cx:pt>
          <cx:pt idx="5385">8</cx:pt>
          <cx:pt idx="5386">3</cx:pt>
          <cx:pt idx="5387">8</cx:pt>
          <cx:pt idx="5388">11</cx:pt>
          <cx:pt idx="5389">16</cx:pt>
          <cx:pt idx="5390">8</cx:pt>
          <cx:pt idx="5391">4</cx:pt>
          <cx:pt idx="5392">7</cx:pt>
          <cx:pt idx="5393">4</cx:pt>
          <cx:pt idx="5394">1</cx:pt>
          <cx:pt idx="5395">8</cx:pt>
          <cx:pt idx="5396">10</cx:pt>
          <cx:pt idx="5397">9</cx:pt>
          <cx:pt idx="5398">5</cx:pt>
          <cx:pt idx="5399">8</cx:pt>
          <cx:pt idx="5400">5</cx:pt>
          <cx:pt idx="5401">12</cx:pt>
          <cx:pt idx="5402">6</cx:pt>
          <cx:pt idx="5403">2</cx:pt>
          <cx:pt idx="5404">6</cx:pt>
          <cx:pt idx="5405">6</cx:pt>
          <cx:pt idx="5406">2</cx:pt>
          <cx:pt idx="5407">4</cx:pt>
          <cx:pt idx="5408">14</cx:pt>
          <cx:pt idx="5409">8</cx:pt>
          <cx:pt idx="5410">4</cx:pt>
          <cx:pt idx="5411">11</cx:pt>
          <cx:pt idx="5412">8</cx:pt>
          <cx:pt idx="5413">5</cx:pt>
          <cx:pt idx="5414">8</cx:pt>
          <cx:pt idx="5415">2</cx:pt>
          <cx:pt idx="5416">18</cx:pt>
          <cx:pt idx="5417">5</cx:pt>
          <cx:pt idx="5418">2</cx:pt>
          <cx:pt idx="5419">5</cx:pt>
          <cx:pt idx="5420">6</cx:pt>
          <cx:pt idx="5421">2</cx:pt>
          <cx:pt idx="5422">6</cx:pt>
          <cx:pt idx="5423">2</cx:pt>
          <cx:pt idx="5424">1</cx:pt>
          <cx:pt idx="5425">5</cx:pt>
          <cx:pt idx="5426">6</cx:pt>
          <cx:pt idx="5427">4</cx:pt>
          <cx:pt idx="5428">10</cx:pt>
          <cx:pt idx="5429">9</cx:pt>
          <cx:pt idx="5430">2</cx:pt>
          <cx:pt idx="5431">6</cx:pt>
          <cx:pt idx="5432">10</cx:pt>
          <cx:pt idx="5433">8</cx:pt>
          <cx:pt idx="5434">2</cx:pt>
          <cx:pt idx="5435">4</cx:pt>
          <cx:pt idx="5436">21</cx:pt>
          <cx:pt idx="5437">18</cx:pt>
          <cx:pt idx="5438">3</cx:pt>
          <cx:pt idx="5439">2</cx:pt>
          <cx:pt idx="5440">7</cx:pt>
          <cx:pt idx="5441">10</cx:pt>
          <cx:pt idx="5442">4</cx:pt>
          <cx:pt idx="5443">5</cx:pt>
          <cx:pt idx="5444">4</cx:pt>
          <cx:pt idx="5445">9</cx:pt>
          <cx:pt idx="5446">4</cx:pt>
          <cx:pt idx="5447">14</cx:pt>
          <cx:pt idx="5448">7</cx:pt>
          <cx:pt idx="5449">2</cx:pt>
          <cx:pt idx="5450">10</cx:pt>
          <cx:pt idx="5451">7</cx:pt>
          <cx:pt idx="5452">8</cx:pt>
          <cx:pt idx="5453">10</cx:pt>
          <cx:pt idx="5454">5</cx:pt>
          <cx:pt idx="5455">12</cx:pt>
          <cx:pt idx="5456">9</cx:pt>
          <cx:pt idx="5457">7</cx:pt>
          <cx:pt idx="5458">5</cx:pt>
          <cx:pt idx="5459">3</cx:pt>
          <cx:pt idx="5460">9</cx:pt>
          <cx:pt idx="5461">5</cx:pt>
          <cx:pt idx="5462">13</cx:pt>
          <cx:pt idx="5463">1</cx:pt>
          <cx:pt idx="5464">1</cx:pt>
          <cx:pt idx="5465">3</cx:pt>
          <cx:pt idx="5466">13</cx:pt>
          <cx:pt idx="5467">4</cx:pt>
          <cx:pt idx="5468">5</cx:pt>
          <cx:pt idx="5469">15</cx:pt>
          <cx:pt idx="5470">13</cx:pt>
          <cx:pt idx="5471">10</cx:pt>
          <cx:pt idx="5472">5</cx:pt>
          <cx:pt idx="5473">9</cx:pt>
          <cx:pt idx="5474">12</cx:pt>
          <cx:pt idx="5475">19</cx:pt>
          <cx:pt idx="5476">8</cx:pt>
          <cx:pt idx="5477">5</cx:pt>
          <cx:pt idx="5478">2</cx:pt>
          <cx:pt idx="5479">6</cx:pt>
          <cx:pt idx="5480">8</cx:pt>
          <cx:pt idx="5481">8</cx:pt>
          <cx:pt idx="5482">9</cx:pt>
          <cx:pt idx="5483">4</cx:pt>
          <cx:pt idx="5484">10</cx:pt>
          <cx:pt idx="5485">4</cx:pt>
          <cx:pt idx="5486">2</cx:pt>
          <cx:pt idx="5487">8</cx:pt>
          <cx:pt idx="5488">8</cx:pt>
          <cx:pt idx="5489">1</cx:pt>
          <cx:pt idx="5490">16</cx:pt>
          <cx:pt idx="5491">0</cx:pt>
          <cx:pt idx="5492">1</cx:pt>
          <cx:pt idx="5493">6</cx:pt>
          <cx:pt idx="5494">8</cx:pt>
          <cx:pt idx="5495">5</cx:pt>
          <cx:pt idx="5496">8</cx:pt>
          <cx:pt idx="5497">15</cx:pt>
          <cx:pt idx="5498">7</cx:pt>
          <cx:pt idx="5499">8</cx:pt>
          <cx:pt idx="5500">19</cx:pt>
          <cx:pt idx="5501">15</cx:pt>
          <cx:pt idx="5502">2</cx:pt>
          <cx:pt idx="5503">2</cx:pt>
          <cx:pt idx="5504">9</cx:pt>
          <cx:pt idx="5505">20</cx:pt>
          <cx:pt idx="5506">2</cx:pt>
          <cx:pt idx="5507">9</cx:pt>
          <cx:pt idx="5508">5</cx:pt>
          <cx:pt idx="5509">5</cx:pt>
          <cx:pt idx="5510">10</cx:pt>
          <cx:pt idx="5511">3</cx:pt>
          <cx:pt idx="5512">7</cx:pt>
          <cx:pt idx="5513">12</cx:pt>
          <cx:pt idx="5514">11</cx:pt>
          <cx:pt idx="5515">4</cx:pt>
          <cx:pt idx="5516">7</cx:pt>
          <cx:pt idx="5517">2</cx:pt>
          <cx:pt idx="5518">12</cx:pt>
          <cx:pt idx="5519">5</cx:pt>
          <cx:pt idx="5520">5</cx:pt>
          <cx:pt idx="5521">3</cx:pt>
          <cx:pt idx="5522">6</cx:pt>
          <cx:pt idx="5523">3</cx:pt>
          <cx:pt idx="5524">6</cx:pt>
          <cx:pt idx="5525">5</cx:pt>
          <cx:pt idx="5526">4</cx:pt>
          <cx:pt idx="5527">5</cx:pt>
          <cx:pt idx="5528">3</cx:pt>
          <cx:pt idx="5529">19</cx:pt>
          <cx:pt idx="5530">15</cx:pt>
          <cx:pt idx="5531">3</cx:pt>
          <cx:pt idx="5532">3</cx:pt>
          <cx:pt idx="5533">7</cx:pt>
          <cx:pt idx="5534">5</cx:pt>
          <cx:pt idx="5535">11</cx:pt>
          <cx:pt idx="5536">9</cx:pt>
          <cx:pt idx="5537">4</cx:pt>
          <cx:pt idx="5538">7</cx:pt>
          <cx:pt idx="5539">3</cx:pt>
          <cx:pt idx="5540">15</cx:pt>
          <cx:pt idx="5541">3</cx:pt>
          <cx:pt idx="5542">3</cx:pt>
          <cx:pt idx="5543">13</cx:pt>
          <cx:pt idx="5544">8</cx:pt>
          <cx:pt idx="5545">5</cx:pt>
          <cx:pt idx="5546">3</cx:pt>
          <cx:pt idx="5547">1</cx:pt>
          <cx:pt idx="5548">10</cx:pt>
          <cx:pt idx="5549">4</cx:pt>
          <cx:pt idx="5550">5</cx:pt>
          <cx:pt idx="5551">11</cx:pt>
          <cx:pt idx="5552">4</cx:pt>
          <cx:pt idx="5553">3</cx:pt>
          <cx:pt idx="5554">13</cx:pt>
          <cx:pt idx="5555">8</cx:pt>
          <cx:pt idx="5556">2</cx:pt>
          <cx:pt idx="5557">2</cx:pt>
          <cx:pt idx="5558">10</cx:pt>
          <cx:pt idx="5559">5</cx:pt>
          <cx:pt idx="5560">3</cx:pt>
          <cx:pt idx="5561">3</cx:pt>
          <cx:pt idx="5562">6</cx:pt>
          <cx:pt idx="5563">16</cx:pt>
          <cx:pt idx="5564">6</cx:pt>
          <cx:pt idx="5565">3</cx:pt>
          <cx:pt idx="5566">6</cx:pt>
          <cx:pt idx="5567">18</cx:pt>
          <cx:pt idx="5568">2</cx:pt>
          <cx:pt idx="5569">6</cx:pt>
          <cx:pt idx="5570">6</cx:pt>
          <cx:pt idx="5571">6</cx:pt>
          <cx:pt idx="5572">6</cx:pt>
          <cx:pt idx="5573">6</cx:pt>
          <cx:pt idx="5574">2</cx:pt>
          <cx:pt idx="5575">6</cx:pt>
          <cx:pt idx="5576">7</cx:pt>
          <cx:pt idx="5577">3</cx:pt>
          <cx:pt idx="5578">5</cx:pt>
          <cx:pt idx="5579">18</cx:pt>
          <cx:pt idx="5580">1</cx:pt>
          <cx:pt idx="5581">5</cx:pt>
          <cx:pt idx="5582">9</cx:pt>
          <cx:pt idx="5583">9</cx:pt>
          <cx:pt idx="5584">7</cx:pt>
          <cx:pt idx="5585">2</cx:pt>
          <cx:pt idx="5586">2</cx:pt>
          <cx:pt idx="5587">8</cx:pt>
          <cx:pt idx="5588">10</cx:pt>
          <cx:pt idx="5589">10</cx:pt>
          <cx:pt idx="5590">4</cx:pt>
          <cx:pt idx="5591">2</cx:pt>
          <cx:pt idx="5592">8</cx:pt>
          <cx:pt idx="5593">7</cx:pt>
          <cx:pt idx="5594">2</cx:pt>
          <cx:pt idx="5595">5</cx:pt>
          <cx:pt idx="5596">8</cx:pt>
          <cx:pt idx="5597">8</cx:pt>
          <cx:pt idx="5598">8</cx:pt>
          <cx:pt idx="5599">8</cx:pt>
          <cx:pt idx="5600">8</cx:pt>
          <cx:pt idx="5601">20</cx:pt>
          <cx:pt idx="5602">8</cx:pt>
          <cx:pt idx="5603">6</cx:pt>
          <cx:pt idx="5604">4</cx:pt>
          <cx:pt idx="5605">8</cx:pt>
          <cx:pt idx="5606">14</cx:pt>
          <cx:pt idx="5607">2</cx:pt>
          <cx:pt idx="5608">17</cx:pt>
          <cx:pt idx="5609">16</cx:pt>
          <cx:pt idx="5610">8</cx:pt>
          <cx:pt idx="5611">8</cx:pt>
          <cx:pt idx="5612">7</cx:pt>
          <cx:pt idx="5613">9</cx:pt>
          <cx:pt idx="5614">16</cx:pt>
          <cx:pt idx="5615">4</cx:pt>
          <cx:pt idx="5616">4</cx:pt>
          <cx:pt idx="5617">17</cx:pt>
          <cx:pt idx="5618">7</cx:pt>
          <cx:pt idx="5619">18</cx:pt>
          <cx:pt idx="5620">4</cx:pt>
          <cx:pt idx="5621">4</cx:pt>
          <cx:pt idx="5622">9</cx:pt>
          <cx:pt idx="5623">10</cx:pt>
          <cx:pt idx="5624">6</cx:pt>
          <cx:pt idx="5625">8</cx:pt>
          <cx:pt idx="5626">18</cx:pt>
          <cx:pt idx="5627">9</cx:pt>
          <cx:pt idx="5628">9</cx:pt>
          <cx:pt idx="5629">4</cx:pt>
          <cx:pt idx="5630">9</cx:pt>
          <cx:pt idx="5631">7</cx:pt>
          <cx:pt idx="5632">6</cx:pt>
          <cx:pt idx="5633">4</cx:pt>
          <cx:pt idx="5634">6</cx:pt>
          <cx:pt idx="5635">9</cx:pt>
          <cx:pt idx="5636">4</cx:pt>
          <cx:pt idx="5637">7</cx:pt>
          <cx:pt idx="5638">14</cx:pt>
          <cx:pt idx="5639">5</cx:pt>
          <cx:pt idx="5640">3</cx:pt>
          <cx:pt idx="5641">3</cx:pt>
          <cx:pt idx="5642">8</cx:pt>
          <cx:pt idx="5643">2</cx:pt>
          <cx:pt idx="5644">3</cx:pt>
          <cx:pt idx="5645">5</cx:pt>
          <cx:pt idx="5646">5</cx:pt>
          <cx:pt idx="5647">7</cx:pt>
          <cx:pt idx="5648">7</cx:pt>
          <cx:pt idx="5649">8</cx:pt>
          <cx:pt idx="5650">4</cx:pt>
          <cx:pt idx="5651">13</cx:pt>
          <cx:pt idx="5652">8</cx:pt>
          <cx:pt idx="5653">4</cx:pt>
          <cx:pt idx="5654">12</cx:pt>
          <cx:pt idx="5655">5</cx:pt>
          <cx:pt idx="5656">5</cx:pt>
          <cx:pt idx="5657">8</cx:pt>
          <cx:pt idx="5658">11</cx:pt>
          <cx:pt idx="5659">6</cx:pt>
          <cx:pt idx="5660">9</cx:pt>
          <cx:pt idx="5661">6</cx:pt>
          <cx:pt idx="5662">2</cx:pt>
          <cx:pt idx="5663">11</cx:pt>
          <cx:pt idx="5664">10</cx:pt>
          <cx:pt idx="5665">4</cx:pt>
          <cx:pt idx="5666">3</cx:pt>
          <cx:pt idx="5667">4</cx:pt>
          <cx:pt idx="5668">21</cx:pt>
          <cx:pt idx="5669">3</cx:pt>
          <cx:pt idx="5670">4</cx:pt>
          <cx:pt idx="5671">6</cx:pt>
          <cx:pt idx="5672">7</cx:pt>
          <cx:pt idx="5673">17</cx:pt>
          <cx:pt idx="5674">5</cx:pt>
          <cx:pt idx="5675">2</cx:pt>
          <cx:pt idx="5676">4</cx:pt>
          <cx:pt idx="5677">4</cx:pt>
          <cx:pt idx="5678">4</cx:pt>
          <cx:pt idx="5679">4</cx:pt>
          <cx:pt idx="5680">6</cx:pt>
          <cx:pt idx="5681">10</cx:pt>
          <cx:pt idx="5682">7</cx:pt>
          <cx:pt idx="5683">20</cx:pt>
          <cx:pt idx="5684">5</cx:pt>
          <cx:pt idx="5685">4</cx:pt>
          <cx:pt idx="5686">4</cx:pt>
          <cx:pt idx="5687">3</cx:pt>
          <cx:pt idx="5688">4</cx:pt>
          <cx:pt idx="5689">6</cx:pt>
          <cx:pt idx="5690">5</cx:pt>
          <cx:pt idx="5691">2</cx:pt>
          <cx:pt idx="5692">2</cx:pt>
          <cx:pt idx="5693">4</cx:pt>
          <cx:pt idx="5694">3</cx:pt>
          <cx:pt idx="5695">7</cx:pt>
          <cx:pt idx="5696">8</cx:pt>
          <cx:pt idx="5697">4</cx:pt>
          <cx:pt idx="5698">12</cx:pt>
          <cx:pt idx="5699">9</cx:pt>
          <cx:pt idx="5700">14</cx:pt>
          <cx:pt idx="5701">5</cx:pt>
          <cx:pt idx="5702">6</cx:pt>
          <cx:pt idx="5703">3</cx:pt>
          <cx:pt idx="5704">3</cx:pt>
          <cx:pt idx="5705">11</cx:pt>
          <cx:pt idx="5706">17</cx:pt>
          <cx:pt idx="5707">5</cx:pt>
          <cx:pt idx="5708">9</cx:pt>
          <cx:pt idx="5709">2</cx:pt>
          <cx:pt idx="5710">4</cx:pt>
          <cx:pt idx="5711">7</cx:pt>
          <cx:pt idx="5712">12</cx:pt>
          <cx:pt idx="5713">3</cx:pt>
          <cx:pt idx="5714">4</cx:pt>
          <cx:pt idx="5715">3</cx:pt>
          <cx:pt idx="5716">7</cx:pt>
          <cx:pt idx="5717">7</cx:pt>
          <cx:pt idx="5718">8</cx:pt>
          <cx:pt idx="5719">3</cx:pt>
          <cx:pt idx="5720">4</cx:pt>
          <cx:pt idx="5721">6</cx:pt>
          <cx:pt idx="5722">11</cx:pt>
          <cx:pt idx="5723">5</cx:pt>
          <cx:pt idx="5724">4</cx:pt>
          <cx:pt idx="5725">17</cx:pt>
          <cx:pt idx="5726">8</cx:pt>
          <cx:pt idx="5727">5</cx:pt>
          <cx:pt idx="5728">2</cx:pt>
          <cx:pt idx="5729">5</cx:pt>
          <cx:pt idx="5730">6</cx:pt>
          <cx:pt idx="5731">1</cx:pt>
          <cx:pt idx="5732">2</cx:pt>
          <cx:pt idx="5733">19</cx:pt>
          <cx:pt idx="5734">5</cx:pt>
          <cx:pt idx="5735">5</cx:pt>
          <cx:pt idx="5736">8</cx:pt>
          <cx:pt idx="5737">2</cx:pt>
          <cx:pt idx="5738">3</cx:pt>
          <cx:pt idx="5739">5</cx:pt>
          <cx:pt idx="5740">9</cx:pt>
          <cx:pt idx="5741">3</cx:pt>
          <cx:pt idx="5742">1</cx:pt>
          <cx:pt idx="5743">4</cx:pt>
          <cx:pt idx="5744">8</cx:pt>
          <cx:pt idx="5745">3</cx:pt>
          <cx:pt idx="5746">4</cx:pt>
          <cx:pt idx="5747">10</cx:pt>
          <cx:pt idx="5748">5</cx:pt>
          <cx:pt idx="5749">8</cx:pt>
          <cx:pt idx="5750">8</cx:pt>
          <cx:pt idx="5751">15</cx:pt>
          <cx:pt idx="5752">16</cx:pt>
          <cx:pt idx="5753">18</cx:pt>
          <cx:pt idx="5754">1</cx:pt>
          <cx:pt idx="5755">3</cx:pt>
          <cx:pt idx="5756">2</cx:pt>
          <cx:pt idx="5757">4</cx:pt>
          <cx:pt idx="5758">3</cx:pt>
          <cx:pt idx="5759">3</cx:pt>
          <cx:pt idx="5760">13</cx:pt>
          <cx:pt idx="5761">0</cx:pt>
          <cx:pt idx="5762">2</cx:pt>
          <cx:pt idx="5763">12</cx:pt>
          <cx:pt idx="5764">14</cx:pt>
          <cx:pt idx="5765">4</cx:pt>
          <cx:pt idx="5766">5</cx:pt>
          <cx:pt idx="5767">2</cx:pt>
          <cx:pt idx="5768">5</cx:pt>
          <cx:pt idx="5769">5</cx:pt>
          <cx:pt idx="5770">3</cx:pt>
          <cx:pt idx="5771">4</cx:pt>
          <cx:pt idx="5772">10</cx:pt>
          <cx:pt idx="5773">9</cx:pt>
          <cx:pt idx="5774">5</cx:pt>
          <cx:pt idx="5775">2</cx:pt>
          <cx:pt idx="5776">14</cx:pt>
          <cx:pt idx="5777">5</cx:pt>
          <cx:pt idx="5778">4</cx:pt>
          <cx:pt idx="5779">8</cx:pt>
          <cx:pt idx="5780">5</cx:pt>
          <cx:pt idx="5781">3</cx:pt>
          <cx:pt idx="5782">4</cx:pt>
          <cx:pt idx="5783">12</cx:pt>
          <cx:pt idx="5784">5</cx:pt>
          <cx:pt idx="5785">4</cx:pt>
          <cx:pt idx="5786">4</cx:pt>
          <cx:pt idx="5787">12</cx:pt>
          <cx:pt idx="5788">6</cx:pt>
          <cx:pt idx="5789">8</cx:pt>
          <cx:pt idx="5790">5</cx:pt>
          <cx:pt idx="5791">10</cx:pt>
          <cx:pt idx="5792">9</cx:pt>
          <cx:pt idx="5793">6</cx:pt>
          <cx:pt idx="5794">4</cx:pt>
          <cx:pt idx="5795">4</cx:pt>
          <cx:pt idx="5796">8</cx:pt>
          <cx:pt idx="5797">11</cx:pt>
          <cx:pt idx="5798">4</cx:pt>
          <cx:pt idx="5799">3</cx:pt>
          <cx:pt idx="5800">7</cx:pt>
          <cx:pt idx="5801">5</cx:pt>
          <cx:pt idx="5802">13</cx:pt>
          <cx:pt idx="5803">11</cx:pt>
          <cx:pt idx="5804">19</cx:pt>
          <cx:pt idx="5805">7</cx:pt>
          <cx:pt idx="5806">4</cx:pt>
          <cx:pt idx="5807">11</cx:pt>
          <cx:pt idx="5808">10</cx:pt>
          <cx:pt idx="5809">2</cx:pt>
          <cx:pt idx="5810">8</cx:pt>
          <cx:pt idx="5811">3</cx:pt>
          <cx:pt idx="5812">5</cx:pt>
          <cx:pt idx="5813">2</cx:pt>
          <cx:pt idx="5814">5</cx:pt>
          <cx:pt idx="5815">2</cx:pt>
          <cx:pt idx="5816">4</cx:pt>
          <cx:pt idx="5817">4</cx:pt>
          <cx:pt idx="5818">4</cx:pt>
          <cx:pt idx="5819">3</cx:pt>
          <cx:pt idx="5820">4</cx:pt>
          <cx:pt idx="5821">8</cx:pt>
          <cx:pt idx="5822">8</cx:pt>
          <cx:pt idx="5823">7</cx:pt>
          <cx:pt idx="5824">8</cx:pt>
          <cx:pt idx="5825">3</cx:pt>
          <cx:pt idx="5826">4</cx:pt>
          <cx:pt idx="5827">3</cx:pt>
          <cx:pt idx="5828">6</cx:pt>
          <cx:pt idx="5829">2</cx:pt>
          <cx:pt idx="5830">10</cx:pt>
          <cx:pt idx="5831">5</cx:pt>
          <cx:pt idx="5832">4</cx:pt>
          <cx:pt idx="5833">10</cx:pt>
          <cx:pt idx="5834">4</cx:pt>
          <cx:pt idx="5835">3</cx:pt>
          <cx:pt idx="5836">15</cx:pt>
          <cx:pt idx="5837">16</cx:pt>
          <cx:pt idx="5838">13</cx:pt>
          <cx:pt idx="5839">9</cx:pt>
          <cx:pt idx="5840">3</cx:pt>
          <cx:pt idx="5841">1</cx:pt>
          <cx:pt idx="5842">7</cx:pt>
          <cx:pt idx="5843">5</cx:pt>
          <cx:pt idx="5844">3</cx:pt>
          <cx:pt idx="5845">3</cx:pt>
          <cx:pt idx="5846">3</cx:pt>
          <cx:pt idx="5847">5</cx:pt>
          <cx:pt idx="5848">2</cx:pt>
          <cx:pt idx="5849">4</cx:pt>
          <cx:pt idx="5850">8</cx:pt>
          <cx:pt idx="5851">5</cx:pt>
          <cx:pt idx="5852">19</cx:pt>
          <cx:pt idx="5853">9</cx:pt>
          <cx:pt idx="5854">2</cx:pt>
          <cx:pt idx="5855">3</cx:pt>
          <cx:pt idx="5856">8</cx:pt>
          <cx:pt idx="5857">15</cx:pt>
          <cx:pt idx="5858">9</cx:pt>
          <cx:pt idx="5859">4</cx:pt>
          <cx:pt idx="5860">4</cx:pt>
          <cx:pt idx="5861">4</cx:pt>
          <cx:pt idx="5862">3</cx:pt>
          <cx:pt idx="5863">6</cx:pt>
          <cx:pt idx="5864">4</cx:pt>
          <cx:pt idx="5865">5</cx:pt>
          <cx:pt idx="5866">10</cx:pt>
          <cx:pt idx="5867">7</cx:pt>
          <cx:pt idx="5868">4</cx:pt>
          <cx:pt idx="5869">4</cx:pt>
          <cx:pt idx="5870">10</cx:pt>
          <cx:pt idx="5871">5</cx:pt>
          <cx:pt idx="5872">8</cx:pt>
          <cx:pt idx="5873">7</cx:pt>
          <cx:pt idx="5874">2</cx:pt>
          <cx:pt idx="5875">9</cx:pt>
          <cx:pt idx="5876">21</cx:pt>
          <cx:pt idx="5877">4</cx:pt>
          <cx:pt idx="5878">6</cx:pt>
          <cx:pt idx="5879">6</cx:pt>
          <cx:pt idx="5880">6</cx:pt>
          <cx:pt idx="5881">7</cx:pt>
          <cx:pt idx="5882">8</cx:pt>
          <cx:pt idx="5883">8</cx:pt>
          <cx:pt idx="5884">9</cx:pt>
          <cx:pt idx="5885">5</cx:pt>
          <cx:pt idx="5886">3</cx:pt>
          <cx:pt idx="5887">3</cx:pt>
          <cx:pt idx="5888">6</cx:pt>
          <cx:pt idx="5889">4</cx:pt>
          <cx:pt idx="5890">1</cx:pt>
          <cx:pt idx="5891">1</cx:pt>
          <cx:pt idx="5892">8</cx:pt>
          <cx:pt idx="5893">3</cx:pt>
          <cx:pt idx="5894">8</cx:pt>
          <cx:pt idx="5895">4</cx:pt>
          <cx:pt idx="5896">8</cx:pt>
          <cx:pt idx="5897">11</cx:pt>
          <cx:pt idx="5898">7</cx:pt>
          <cx:pt idx="5899">8</cx:pt>
          <cx:pt idx="5900">5</cx:pt>
          <cx:pt idx="5901">8</cx:pt>
          <cx:pt idx="5902">16</cx:pt>
          <cx:pt idx="5903">5</cx:pt>
          <cx:pt idx="5904">20</cx:pt>
          <cx:pt idx="5905">8</cx:pt>
          <cx:pt idx="5906">4</cx:pt>
          <cx:pt idx="5907">8</cx:pt>
          <cx:pt idx="5908">8</cx:pt>
          <cx:pt idx="5909">8</cx:pt>
          <cx:pt idx="5910">1</cx:pt>
          <cx:pt idx="5911">7</cx:pt>
          <cx:pt idx="5912">4</cx:pt>
          <cx:pt idx="5913">0</cx:pt>
          <cx:pt idx="5914">4</cx:pt>
          <cx:pt idx="5915">8</cx:pt>
          <cx:pt idx="5916">3</cx:pt>
          <cx:pt idx="5917">4</cx:pt>
          <cx:pt idx="5918">8</cx:pt>
          <cx:pt idx="5919">4</cx:pt>
          <cx:pt idx="5920">6</cx:pt>
          <cx:pt idx="5921">11</cx:pt>
          <cx:pt idx="5922">12</cx:pt>
          <cx:pt idx="5923">4</cx:pt>
          <cx:pt idx="5924">4</cx:pt>
          <cx:pt idx="5925">12</cx:pt>
          <cx:pt idx="5926">9</cx:pt>
          <cx:pt idx="5927">4</cx:pt>
          <cx:pt idx="5928">4</cx:pt>
          <cx:pt idx="5929">5</cx:pt>
          <cx:pt idx="5930">3</cx:pt>
          <cx:pt idx="5931">10</cx:pt>
          <cx:pt idx="5932">3</cx:pt>
          <cx:pt idx="5933">5</cx:pt>
          <cx:pt idx="5934">8</cx:pt>
          <cx:pt idx="5935">14</cx:pt>
          <cx:pt idx="5936">5</cx:pt>
          <cx:pt idx="5937">4</cx:pt>
          <cx:pt idx="5938">3</cx:pt>
          <cx:pt idx="5939">9</cx:pt>
          <cx:pt idx="5940">8</cx:pt>
          <cx:pt idx="5941">3</cx:pt>
          <cx:pt idx="5942">8</cx:pt>
          <cx:pt idx="5943">11</cx:pt>
          <cx:pt idx="5944">10</cx:pt>
          <cx:pt idx="5945">3</cx:pt>
          <cx:pt idx="5946">6</cx:pt>
          <cx:pt idx="5947">4</cx:pt>
          <cx:pt idx="5948">20</cx:pt>
          <cx:pt idx="5949">2</cx:pt>
          <cx:pt idx="5950">2</cx:pt>
          <cx:pt idx="5951">4</cx:pt>
          <cx:pt idx="5952">9</cx:pt>
          <cx:pt idx="5953">4</cx:pt>
          <cx:pt idx="5954">10</cx:pt>
          <cx:pt idx="5955">11</cx:pt>
          <cx:pt idx="5956">9</cx:pt>
          <cx:pt idx="5957">3</cx:pt>
          <cx:pt idx="5958">6</cx:pt>
          <cx:pt idx="5959">9</cx:pt>
          <cx:pt idx="5960">3</cx:pt>
          <cx:pt idx="5961">9</cx:pt>
          <cx:pt idx="5962">6</cx:pt>
          <cx:pt idx="5963">3</cx:pt>
          <cx:pt idx="5964">10</cx:pt>
          <cx:pt idx="5965">3</cx:pt>
          <cx:pt idx="5966">6</cx:pt>
          <cx:pt idx="5967">6</cx:pt>
          <cx:pt idx="5968">1</cx:pt>
          <cx:pt idx="5969">13</cx:pt>
          <cx:pt idx="5970">2</cx:pt>
          <cx:pt idx="5971">2</cx:pt>
          <cx:pt idx="5972">9</cx:pt>
          <cx:pt idx="5973">2</cx:pt>
          <cx:pt idx="5974">2</cx:pt>
          <cx:pt idx="5975">8</cx:pt>
          <cx:pt idx="5976">8</cx:pt>
          <cx:pt idx="5977">8</cx:pt>
          <cx:pt idx="5978">3</cx:pt>
          <cx:pt idx="5979">7</cx:pt>
          <cx:pt idx="5980">4</cx:pt>
          <cx:pt idx="5981">6</cx:pt>
          <cx:pt idx="5982">3</cx:pt>
          <cx:pt idx="5983">5</cx:pt>
          <cx:pt idx="5984">4</cx:pt>
          <cx:pt idx="5985">5</cx:pt>
          <cx:pt idx="5986">3</cx:pt>
          <cx:pt idx="5987">6</cx:pt>
          <cx:pt idx="5988">5</cx:pt>
          <cx:pt idx="5989">2</cx:pt>
          <cx:pt idx="5990">3</cx:pt>
          <cx:pt idx="5991">9</cx:pt>
          <cx:pt idx="5992">6</cx:pt>
          <cx:pt idx="5993">17</cx:pt>
          <cx:pt idx="5994">11</cx:pt>
          <cx:pt idx="5995">4</cx:pt>
          <cx:pt idx="5996">5</cx:pt>
          <cx:pt idx="5997">2</cx:pt>
          <cx:pt idx="5998">13</cx:pt>
          <cx:pt idx="5999">4</cx:pt>
          <cx:pt idx="6000">4</cx:pt>
          <cx:pt idx="6001">11</cx:pt>
          <cx:pt idx="6002">5</cx:pt>
          <cx:pt idx="6003">3</cx:pt>
          <cx:pt idx="6004">4</cx:pt>
          <cx:pt idx="6005">10</cx:pt>
          <cx:pt idx="6006">10</cx:pt>
          <cx:pt idx="6007">14</cx:pt>
          <cx:pt idx="6008">7</cx:pt>
          <cx:pt idx="6009">4</cx:pt>
          <cx:pt idx="6010">10</cx:pt>
          <cx:pt idx="6011">3</cx:pt>
          <cx:pt idx="6012">5</cx:pt>
          <cx:pt idx="6013">2</cx:pt>
          <cx:pt idx="6014">8</cx:pt>
          <cx:pt idx="6015">7</cx:pt>
          <cx:pt idx="6016">5</cx:pt>
          <cx:pt idx="6017">4</cx:pt>
          <cx:pt idx="6018">3</cx:pt>
          <cx:pt idx="6019">3</cx:pt>
          <cx:pt idx="6020">7</cx:pt>
          <cx:pt idx="6021">4</cx:pt>
          <cx:pt idx="6022">10</cx:pt>
          <cx:pt idx="6023">13</cx:pt>
          <cx:pt idx="6024">4</cx:pt>
          <cx:pt idx="6025">8</cx:pt>
          <cx:pt idx="6026">4</cx:pt>
          <cx:pt idx="6027">11</cx:pt>
          <cx:pt idx="6028">2</cx:pt>
          <cx:pt idx="6029">9</cx:pt>
          <cx:pt idx="6030">2</cx:pt>
          <cx:pt idx="6031">7</cx:pt>
          <cx:pt idx="6032">15</cx:pt>
          <cx:pt idx="6033">2</cx:pt>
          <cx:pt idx="6034">6</cx:pt>
          <cx:pt idx="6035">4</cx:pt>
          <cx:pt idx="6036">8</cx:pt>
          <cx:pt idx="6037">9</cx:pt>
          <cx:pt idx="6038">1</cx:pt>
          <cx:pt idx="6039">2</cx:pt>
          <cx:pt idx="6040">7</cx:pt>
          <cx:pt idx="6041">4</cx:pt>
          <cx:pt idx="6042">5</cx:pt>
          <cx:pt idx="6043">2</cx:pt>
          <cx:pt idx="6044">1</cx:pt>
          <cx:pt idx="6045">4</cx:pt>
          <cx:pt idx="6046">3</cx:pt>
          <cx:pt idx="6047">3</cx:pt>
          <cx:pt idx="6048">13</cx:pt>
          <cx:pt idx="6049">4</cx:pt>
          <cx:pt idx="6050">12</cx:pt>
          <cx:pt idx="6051">12</cx:pt>
          <cx:pt idx="6052">2</cx:pt>
          <cx:pt idx="6053">5</cx:pt>
          <cx:pt idx="6054">7</cx:pt>
          <cx:pt idx="6055">2</cx:pt>
          <cx:pt idx="6056">5</cx:pt>
          <cx:pt idx="6057">3</cx:pt>
          <cx:pt idx="6058">9</cx:pt>
          <cx:pt idx="6059">2</cx:pt>
          <cx:pt idx="6060">9</cx:pt>
          <cx:pt idx="6061">7</cx:pt>
          <cx:pt idx="6062">2</cx:pt>
          <cx:pt idx="6063">7</cx:pt>
          <cx:pt idx="6064">5</cx:pt>
          <cx:pt idx="6065">5</cx:pt>
          <cx:pt idx="6066">11</cx:pt>
          <cx:pt idx="6067">8</cx:pt>
          <cx:pt idx="6068">3</cx:pt>
          <cx:pt idx="6069">18</cx:pt>
          <cx:pt idx="6070">6</cx:pt>
          <cx:pt idx="6071">3</cx:pt>
          <cx:pt idx="6072">7</cx:pt>
          <cx:pt idx="6073">8</cx:pt>
          <cx:pt idx="6074">5</cx:pt>
          <cx:pt idx="6075">6</cx:pt>
          <cx:pt idx="6076">12</cx:pt>
          <cx:pt idx="6077">7</cx:pt>
          <cx:pt idx="6078">12</cx:pt>
          <cx:pt idx="6079">12</cx:pt>
          <cx:pt idx="6080">3</cx:pt>
          <cx:pt idx="6081">3</cx:pt>
          <cx:pt idx="6082">4</cx:pt>
          <cx:pt idx="6083">5</cx:pt>
          <cx:pt idx="6084">4</cx:pt>
          <cx:pt idx="6085">6</cx:pt>
          <cx:pt idx="6086">7</cx:pt>
          <cx:pt idx="6087">3</cx:pt>
          <cx:pt idx="6088">3</cx:pt>
          <cx:pt idx="6089">3</cx:pt>
          <cx:pt idx="6090">12</cx:pt>
          <cx:pt idx="6091">8</cx:pt>
          <cx:pt idx="6092">8</cx:pt>
          <cx:pt idx="6093">8</cx:pt>
          <cx:pt idx="6094">8</cx:pt>
          <cx:pt idx="6095">3</cx:pt>
          <cx:pt idx="6096">5</cx:pt>
          <cx:pt idx="6097">5</cx:pt>
          <cx:pt idx="6098">0</cx:pt>
          <cx:pt idx="6099">2</cx:pt>
          <cx:pt idx="6100">4</cx:pt>
          <cx:pt idx="6101">3</cx:pt>
          <cx:pt idx="6102">2</cx:pt>
          <cx:pt idx="6103">4</cx:pt>
          <cx:pt idx="6104">8</cx:pt>
          <cx:pt idx="6105">8</cx:pt>
          <cx:pt idx="6106">0</cx:pt>
          <cx:pt idx="6107">4</cx:pt>
          <cx:pt idx="6108">4</cx:pt>
          <cx:pt idx="6109">8</cx:pt>
          <cx:pt idx="6110">8</cx:pt>
          <cx:pt idx="6111">8</cx:pt>
          <cx:pt idx="6112">8</cx:pt>
          <cx:pt idx="6113">8</cx:pt>
          <cx:pt idx="6114">9</cx:pt>
          <cx:pt idx="6115">6</cx:pt>
          <cx:pt idx="6116">8</cx:pt>
          <cx:pt idx="6117">8</cx:pt>
          <cx:pt idx="6118">8</cx:pt>
          <cx:pt idx="6119">15</cx:pt>
          <cx:pt idx="6120">11</cx:pt>
          <cx:pt idx="6121">8</cx:pt>
          <cx:pt idx="6122">9</cx:pt>
          <cx:pt idx="6123">8</cx:pt>
          <cx:pt idx="6124">6</cx:pt>
          <cx:pt idx="6125">8</cx:pt>
          <cx:pt idx="6126">8</cx:pt>
          <cx:pt idx="6127">10</cx:pt>
          <cx:pt idx="6128">10</cx:pt>
          <cx:pt idx="6129">8</cx:pt>
          <cx:pt idx="6130">8</cx:pt>
          <cx:pt idx="6131">8</cx:pt>
          <cx:pt idx="6132">8</cx:pt>
          <cx:pt idx="6133">8</cx:pt>
          <cx:pt idx="6134">8</cx:pt>
          <cx:pt idx="6135">6</cx:pt>
          <cx:pt idx="6136">13</cx:pt>
          <cx:pt idx="6137">8</cx:pt>
          <cx:pt idx="6138">7</cx:pt>
          <cx:pt idx="6139">8</cx:pt>
          <cx:pt idx="6140">8</cx:pt>
          <cx:pt idx="6141">8</cx:pt>
          <cx:pt idx="6142">8</cx:pt>
          <cx:pt idx="6143">8</cx:pt>
          <cx:pt idx="6144">8</cx:pt>
          <cx:pt idx="6145">15</cx:pt>
          <cx:pt idx="6146">5</cx:pt>
          <cx:pt idx="6147">5</cx:pt>
          <cx:pt idx="6148">9</cx:pt>
          <cx:pt idx="6149">10</cx:pt>
          <cx:pt idx="6150">8</cx:pt>
          <cx:pt idx="6151">13</cx:pt>
          <cx:pt idx="6152">3</cx:pt>
          <cx:pt idx="6153">8</cx:pt>
          <cx:pt idx="6154">9</cx:pt>
          <cx:pt idx="6155">8</cx:pt>
          <cx:pt idx="6156">6</cx:pt>
          <cx:pt idx="6157">8</cx:pt>
          <cx:pt idx="6158">3</cx:pt>
          <cx:pt idx="6159">7</cx:pt>
          <cx:pt idx="6160">9</cx:pt>
          <cx:pt idx="6161">8</cx:pt>
          <cx:pt idx="6162">15</cx:pt>
          <cx:pt idx="6163">7</cx:pt>
          <cx:pt idx="6164">3</cx:pt>
          <cx:pt idx="6165">2</cx:pt>
          <cx:pt idx="6166">19</cx:pt>
          <cx:pt idx="6167">8</cx:pt>
          <cx:pt idx="6168">8</cx:pt>
          <cx:pt idx="6169">3</cx:pt>
          <cx:pt idx="6170">10</cx:pt>
          <cx:pt idx="6171">5</cx:pt>
          <cx:pt idx="6172">10</cx:pt>
          <cx:pt idx="6173">4</cx:pt>
          <cx:pt idx="6174">1</cx:pt>
          <cx:pt idx="6175">5</cx:pt>
          <cx:pt idx="6176">2</cx:pt>
          <cx:pt idx="6177">7</cx:pt>
          <cx:pt idx="6178">5</cx:pt>
          <cx:pt idx="6179">9</cx:pt>
          <cx:pt idx="6180">4</cx:pt>
          <cx:pt idx="6181">4</cx:pt>
          <cx:pt idx="6182">8</cx:pt>
          <cx:pt idx="6183">5</cx:pt>
          <cx:pt idx="6184">17</cx:pt>
          <cx:pt idx="6185">3</cx:pt>
          <cx:pt idx="6186">5</cx:pt>
          <cx:pt idx="6187">9</cx:pt>
          <cx:pt idx="6188">2</cx:pt>
          <cx:pt idx="6189">2</cx:pt>
          <cx:pt idx="6190">3</cx:pt>
          <cx:pt idx="6191">12</cx:pt>
          <cx:pt idx="6192">10</cx:pt>
          <cx:pt idx="6193">3</cx:pt>
          <cx:pt idx="6194">4</cx:pt>
          <cx:pt idx="6195">3</cx:pt>
          <cx:pt idx="6196">9</cx:pt>
          <cx:pt idx="6197">6</cx:pt>
          <cx:pt idx="6198">2</cx:pt>
          <cx:pt idx="6199">2</cx:pt>
          <cx:pt idx="6200">3</cx:pt>
          <cx:pt idx="6201">4</cx:pt>
          <cx:pt idx="6202">3</cx:pt>
          <cx:pt idx="6203">6</cx:pt>
          <cx:pt idx="6204">2</cx:pt>
          <cx:pt idx="6205">6</cx:pt>
          <cx:pt idx="6206">8</cx:pt>
          <cx:pt idx="6207">8</cx:pt>
          <cx:pt idx="6208">6</cx:pt>
          <cx:pt idx="6209">4</cx:pt>
          <cx:pt idx="6210">9</cx:pt>
          <cx:pt idx="6211">2</cx:pt>
          <cx:pt idx="6212">9</cx:pt>
          <cx:pt idx="6213">4</cx:pt>
          <cx:pt idx="6214">7</cx:pt>
          <cx:pt idx="6215">6</cx:pt>
          <cx:pt idx="6216">6</cx:pt>
          <cx:pt idx="6217">4</cx:pt>
          <cx:pt idx="6218">5</cx:pt>
          <cx:pt idx="6219">9</cx:pt>
          <cx:pt idx="6220">4</cx:pt>
          <cx:pt idx="6221">8</cx:pt>
          <cx:pt idx="6222">8</cx:pt>
          <cx:pt idx="6223">10</cx:pt>
          <cx:pt idx="6224">8</cx:pt>
          <cx:pt idx="6225">3</cx:pt>
          <cx:pt idx="6226">4</cx:pt>
          <cx:pt idx="6227">1</cx:pt>
          <cx:pt idx="6228">11</cx:pt>
          <cx:pt idx="6229">4</cx:pt>
          <cx:pt idx="6230">19</cx:pt>
          <cx:pt idx="6231">2</cx:pt>
          <cx:pt idx="6232">8</cx:pt>
          <cx:pt idx="6233">4</cx:pt>
          <cx:pt idx="6234">11</cx:pt>
          <cx:pt idx="6235">5</cx:pt>
          <cx:pt idx="6236">2</cx:pt>
          <cx:pt idx="6237">3</cx:pt>
          <cx:pt idx="6238">9</cx:pt>
          <cx:pt idx="6239">5</cx:pt>
          <cx:pt idx="6240">6</cx:pt>
          <cx:pt idx="6241">5</cx:pt>
          <cx:pt idx="6242">7</cx:pt>
          <cx:pt idx="6243">2</cx:pt>
          <cx:pt idx="6244">3</cx:pt>
          <cx:pt idx="6245">11</cx:pt>
          <cx:pt idx="6246">11</cx:pt>
          <cx:pt idx="6247">4</cx:pt>
          <cx:pt idx="6248">4</cx:pt>
          <cx:pt idx="6249">10</cx:pt>
          <cx:pt idx="6250">3</cx:pt>
          <cx:pt idx="6251">8</cx:pt>
          <cx:pt idx="6252">8</cx:pt>
          <cx:pt idx="6253">18</cx:pt>
          <cx:pt idx="6254">12</cx:pt>
          <cx:pt idx="6255">4</cx:pt>
          <cx:pt idx="6256">4</cx:pt>
          <cx:pt idx="6257">10</cx:pt>
          <cx:pt idx="6258">4</cx:pt>
          <cx:pt idx="6259">8</cx:pt>
          <cx:pt idx="6260">8</cx:pt>
          <cx:pt idx="6261">6</cx:pt>
          <cx:pt idx="6262">5</cx:pt>
          <cx:pt idx="6263">22</cx:pt>
          <cx:pt idx="6264">8</cx:pt>
          <cx:pt idx="6265">8</cx:pt>
          <cx:pt idx="6266">19</cx:pt>
          <cx:pt idx="6267">15</cx:pt>
          <cx:pt idx="6268">14</cx:pt>
          <cx:pt idx="6269">18</cx:pt>
          <cx:pt idx="6270">7</cx:pt>
          <cx:pt idx="6271">7</cx:pt>
          <cx:pt idx="6272">3</cx:pt>
          <cx:pt idx="6273">9</cx:pt>
          <cx:pt idx="6274">5</cx:pt>
          <cx:pt idx="6275">11</cx:pt>
          <cx:pt idx="6276">2</cx:pt>
          <cx:pt idx="6277">4</cx:pt>
          <cx:pt idx="6278">3</cx:pt>
          <cx:pt idx="6279">5</cx:pt>
          <cx:pt idx="6280">2</cx:pt>
          <cx:pt idx="6281">15</cx:pt>
          <cx:pt idx="6282">10</cx:pt>
          <cx:pt idx="6283">19</cx:pt>
          <cx:pt idx="6284">5</cx:pt>
          <cx:pt idx="6285">8</cx:pt>
          <cx:pt idx="6286">2</cx:pt>
          <cx:pt idx="6287">19</cx:pt>
          <cx:pt idx="6288">5</cx:pt>
          <cx:pt idx="6289">4</cx:pt>
          <cx:pt idx="6290">4</cx:pt>
          <cx:pt idx="6291">7</cx:pt>
          <cx:pt idx="6292">5</cx:pt>
          <cx:pt idx="6293">15</cx:pt>
          <cx:pt idx="6294">6</cx:pt>
          <cx:pt idx="6295">7</cx:pt>
          <cx:pt idx="6296">9</cx:pt>
          <cx:pt idx="6297">2</cx:pt>
          <cx:pt idx="6298">3</cx:pt>
          <cx:pt idx="6299">2</cx:pt>
          <cx:pt idx="6300">5</cx:pt>
          <cx:pt idx="6301">10</cx:pt>
          <cx:pt idx="6302">8</cx:pt>
          <cx:pt idx="6303">22</cx:pt>
          <cx:pt idx="6304">3</cx:pt>
          <cx:pt idx="6305">16</cx:pt>
          <cx:pt idx="6306">4</cx:pt>
          <cx:pt idx="6307">27</cx:pt>
          <cx:pt idx="6308">3</cx:pt>
          <cx:pt idx="6309">13</cx:pt>
          <cx:pt idx="6310">2</cx:pt>
          <cx:pt idx="6311">20</cx:pt>
          <cx:pt idx="6312">9</cx:pt>
          <cx:pt idx="6313">3</cx:pt>
          <cx:pt idx="6314">5</cx:pt>
          <cx:pt idx="6315">4</cx:pt>
          <cx:pt idx="6316">7</cx:pt>
          <cx:pt idx="6317">9</cx:pt>
          <cx:pt idx="6318">6</cx:pt>
          <cx:pt idx="6319">2</cx:pt>
          <cx:pt idx="6320">8</cx:pt>
          <cx:pt idx="6321">8</cx:pt>
          <cx:pt idx="6322">8</cx:pt>
          <cx:pt idx="6323">8</cx:pt>
          <cx:pt idx="6324">8</cx:pt>
          <cx:pt idx="6325">4</cx:pt>
          <cx:pt idx="6326">8</cx:pt>
          <cx:pt idx="6327">8</cx:pt>
          <cx:pt idx="6328">8</cx:pt>
          <cx:pt idx="6329">5</cx:pt>
          <cx:pt idx="6330">10</cx:pt>
          <cx:pt idx="6331">14</cx:pt>
          <cx:pt idx="6332">6</cx:pt>
          <cx:pt idx="6333">5</cx:pt>
          <cx:pt idx="6334">5</cx:pt>
          <cx:pt idx="6335">3</cx:pt>
          <cx:pt idx="6336">3</cx:pt>
          <cx:pt idx="6337">6</cx:pt>
          <cx:pt idx="6338">5</cx:pt>
          <cx:pt idx="6339">5</cx:pt>
          <cx:pt idx="6340">5</cx:pt>
          <cx:pt idx="6341">9</cx:pt>
          <cx:pt idx="6342">10</cx:pt>
          <cx:pt idx="6343">4</cx:pt>
          <cx:pt idx="6344">7</cx:pt>
          <cx:pt idx="6345">6</cx:pt>
          <cx:pt idx="6346">4</cx:pt>
          <cx:pt idx="6347">2</cx:pt>
          <cx:pt idx="6348">6</cx:pt>
          <cx:pt idx="6349">5</cx:pt>
          <cx:pt idx="6350">11</cx:pt>
          <cx:pt idx="6351">5</cx:pt>
          <cx:pt idx="6352">12</cx:pt>
          <cx:pt idx="6353">18</cx:pt>
          <cx:pt idx="6354">13</cx:pt>
          <cx:pt idx="6355">8</cx:pt>
          <cx:pt idx="6356">7</cx:pt>
          <cx:pt idx="6357">6</cx:pt>
          <cx:pt idx="6358">4</cx:pt>
          <cx:pt idx="6359">11</cx:pt>
          <cx:pt idx="6360">5</cx:pt>
          <cx:pt idx="6361">14</cx:pt>
          <cx:pt idx="6362">10</cx:pt>
          <cx:pt idx="6363">5</cx:pt>
          <cx:pt idx="6364">3</cx:pt>
          <cx:pt idx="6365">2</cx:pt>
          <cx:pt idx="6366">2</cx:pt>
          <cx:pt idx="6367">8</cx:pt>
          <cx:pt idx="6368">8</cx:pt>
          <cx:pt idx="6369">7</cx:pt>
          <cx:pt idx="6370">5</cx:pt>
          <cx:pt idx="6371">3</cx:pt>
          <cx:pt idx="6372">5</cx:pt>
          <cx:pt idx="6373">8</cx:pt>
          <cx:pt idx="6374">5</cx:pt>
          <cx:pt idx="6375">11</cx:pt>
          <cx:pt idx="6376">5</cx:pt>
          <cx:pt idx="6377">2</cx:pt>
          <cx:pt idx="6378">2</cx:pt>
          <cx:pt idx="6379">2</cx:pt>
          <cx:pt idx="6380">4</cx:pt>
          <cx:pt idx="6381">3</cx:pt>
          <cx:pt idx="6382">10</cx:pt>
          <cx:pt idx="6383">4</cx:pt>
          <cx:pt idx="6384">13</cx:pt>
          <cx:pt idx="6385">4</cx:pt>
          <cx:pt idx="6386">5</cx:pt>
          <cx:pt idx="6387">7</cx:pt>
          <cx:pt idx="6388">3</cx:pt>
          <cx:pt idx="6389">5</cx:pt>
          <cx:pt idx="6390">23</cx:pt>
          <cx:pt idx="6391">3</cx:pt>
          <cx:pt idx="6392">3</cx:pt>
          <cx:pt idx="6393">6</cx:pt>
          <cx:pt idx="6394">6</cx:pt>
          <cx:pt idx="6395">7</cx:pt>
          <cx:pt idx="6396">5</cx:pt>
          <cx:pt idx="6397">5</cx:pt>
          <cx:pt idx="6398">3</cx:pt>
          <cx:pt idx="6399">13</cx:pt>
          <cx:pt idx="6400">11</cx:pt>
          <cx:pt idx="6401">9</cx:pt>
          <cx:pt idx="6402">11</cx:pt>
          <cx:pt idx="6403">5</cx:pt>
          <cx:pt idx="6404">5</cx:pt>
          <cx:pt idx="6405">4</cx:pt>
          <cx:pt idx="6406">11</cx:pt>
          <cx:pt idx="6407">9</cx:pt>
          <cx:pt idx="6408">9</cx:pt>
          <cx:pt idx="6409">8</cx:pt>
          <cx:pt idx="6410">5</cx:pt>
          <cx:pt idx="6411">5</cx:pt>
          <cx:pt idx="6412">5</cx:pt>
          <cx:pt idx="6413">6</cx:pt>
          <cx:pt idx="6414">7</cx:pt>
          <cx:pt idx="6415">5</cx:pt>
          <cx:pt idx="6416">6</cx:pt>
          <cx:pt idx="6417">8</cx:pt>
          <cx:pt idx="6418">4</cx:pt>
          <cx:pt idx="6419">4</cx:pt>
          <cx:pt idx="6420">9</cx:pt>
          <cx:pt idx="6421">3</cx:pt>
          <cx:pt idx="6422">8</cx:pt>
          <cx:pt idx="6423">17</cx:pt>
          <cx:pt idx="6424">8</cx:pt>
          <cx:pt idx="6425">8</cx:pt>
          <cx:pt idx="6426">4</cx:pt>
          <cx:pt idx="6427">2</cx:pt>
          <cx:pt idx="6428">6</cx:pt>
          <cx:pt idx="6429">2</cx:pt>
          <cx:pt idx="6430">8</cx:pt>
          <cx:pt idx="6431">4</cx:pt>
          <cx:pt idx="6432">2</cx:pt>
          <cx:pt idx="6433">3</cx:pt>
          <cx:pt idx="6434">14</cx:pt>
          <cx:pt idx="6435">15</cx:pt>
          <cx:pt idx="6436">8</cx:pt>
          <cx:pt idx="6437">6</cx:pt>
          <cx:pt idx="6438">7</cx:pt>
          <cx:pt idx="6439">4</cx:pt>
          <cx:pt idx="6440">2</cx:pt>
          <cx:pt idx="6441">4</cx:pt>
          <cx:pt idx="6442">4</cx:pt>
          <cx:pt idx="6443">6</cx:pt>
          <cx:pt idx="6444">6</cx:pt>
          <cx:pt idx="6445">4</cx:pt>
          <cx:pt idx="6446">2</cx:pt>
          <cx:pt idx="6447">9</cx:pt>
          <cx:pt idx="6448">16</cx:pt>
          <cx:pt idx="6449">7</cx:pt>
          <cx:pt idx="6450">5</cx:pt>
          <cx:pt idx="6451">3</cx:pt>
          <cx:pt idx="6452">4</cx:pt>
          <cx:pt idx="6453">15</cx:pt>
          <cx:pt idx="6454">11</cx:pt>
          <cx:pt idx="6455">5</cx:pt>
          <cx:pt idx="6456">8</cx:pt>
          <cx:pt idx="6457">13</cx:pt>
          <cx:pt idx="6458">8</cx:pt>
          <cx:pt idx="6459">4</cx:pt>
          <cx:pt idx="6460">2</cx:pt>
          <cx:pt idx="6461">12</cx:pt>
          <cx:pt idx="6462">9</cx:pt>
          <cx:pt idx="6463">10</cx:pt>
          <cx:pt idx="6464">13</cx:pt>
          <cx:pt idx="6465">9</cx:pt>
          <cx:pt idx="6466">4</cx:pt>
          <cx:pt idx="6467">2</cx:pt>
          <cx:pt idx="6468">3</cx:pt>
          <cx:pt idx="6469">19</cx:pt>
          <cx:pt idx="6470">8</cx:pt>
          <cx:pt idx="6471">8</cx:pt>
          <cx:pt idx="6472">7</cx:pt>
          <cx:pt idx="6473">8</cx:pt>
          <cx:pt idx="6474">8</cx:pt>
          <cx:pt idx="6475">4</cx:pt>
          <cx:pt idx="6476">8</cx:pt>
          <cx:pt idx="6477">8</cx:pt>
          <cx:pt idx="6478">9</cx:pt>
          <cx:pt idx="6479">8</cx:pt>
          <cx:pt idx="6480">8</cx:pt>
          <cx:pt idx="6481">8</cx:pt>
          <cx:pt idx="6482">8</cx:pt>
          <cx:pt idx="6483">8</cx:pt>
          <cx:pt idx="6484">8</cx:pt>
          <cx:pt idx="6485">8</cx:pt>
          <cx:pt idx="6486">4</cx:pt>
          <cx:pt idx="6487">7</cx:pt>
          <cx:pt idx="6488">3</cx:pt>
          <cx:pt idx="6489">2</cx:pt>
          <cx:pt idx="6490">3</cx:pt>
          <cx:pt idx="6491">18</cx:pt>
          <cx:pt idx="6492">3</cx:pt>
          <cx:pt idx="6493">3</cx:pt>
          <cx:pt idx="6494">12</cx:pt>
          <cx:pt idx="6495">14</cx:pt>
          <cx:pt idx="6496">2</cx:pt>
          <cx:pt idx="6497">6</cx:pt>
          <cx:pt idx="6498">9</cx:pt>
          <cx:pt idx="6499">11</cx:pt>
          <cx:pt idx="6500">5</cx:pt>
          <cx:pt idx="6501">6</cx:pt>
          <cx:pt idx="6502">5</cx:pt>
          <cx:pt idx="6503">8</cx:pt>
          <cx:pt idx="6504">5</cx:pt>
          <cx:pt idx="6505">4</cx:pt>
          <cx:pt idx="6506">5</cx:pt>
          <cx:pt idx="6507">5</cx:pt>
          <cx:pt idx="6508">5</cx:pt>
          <cx:pt idx="6509">12</cx:pt>
          <cx:pt idx="6510">7</cx:pt>
          <cx:pt idx="6511">12</cx:pt>
          <cx:pt idx="6512">8</cx:pt>
          <cx:pt idx="6513">4</cx:pt>
          <cx:pt idx="6514">6</cx:pt>
          <cx:pt idx="6515">3</cx:pt>
          <cx:pt idx="6516">7</cx:pt>
          <cx:pt idx="6517">3</cx:pt>
          <cx:pt idx="6518">8</cx:pt>
          <cx:pt idx="6519">11</cx:pt>
          <cx:pt idx="6520">8</cx:pt>
          <cx:pt idx="6521">8</cx:pt>
          <cx:pt idx="6522">8</cx:pt>
          <cx:pt idx="6523">8</cx:pt>
          <cx:pt idx="6524">8</cx:pt>
          <cx:pt idx="6525">10</cx:pt>
          <cx:pt idx="6526">5</cx:pt>
          <cx:pt idx="6527">5</cx:pt>
          <cx:pt idx="6528">5</cx:pt>
          <cx:pt idx="6529">8</cx:pt>
          <cx:pt idx="6530">6</cx:pt>
          <cx:pt idx="6531">14</cx:pt>
          <cx:pt idx="6532">6</cx:pt>
          <cx:pt idx="6533">9</cx:pt>
          <cx:pt idx="6534">0</cx:pt>
          <cx:pt idx="6535">0</cx:pt>
          <cx:pt idx="6536">3</cx:pt>
          <cx:pt idx="6537">10</cx:pt>
          <cx:pt idx="6538">16</cx:pt>
          <cx:pt idx="6539">5</cx:pt>
          <cx:pt idx="6540">6</cx:pt>
          <cx:pt idx="6541">4</cx:pt>
          <cx:pt idx="6542">10</cx:pt>
          <cx:pt idx="6543">4</cx:pt>
          <cx:pt idx="6544">4</cx:pt>
          <cx:pt idx="6545">2</cx:pt>
          <cx:pt idx="6546">7</cx:pt>
          <cx:pt idx="6547">4</cx:pt>
          <cx:pt idx="6548">6</cx:pt>
          <cx:pt idx="6549">7</cx:pt>
          <cx:pt idx="6550">19</cx:pt>
          <cx:pt idx="6551">4</cx:pt>
          <cx:pt idx="6552">8</cx:pt>
          <cx:pt idx="6553">10</cx:pt>
          <cx:pt idx="6554">6</cx:pt>
          <cx:pt idx="6555">5</cx:pt>
          <cx:pt idx="6556">5</cx:pt>
          <cx:pt idx="6557">4</cx:pt>
          <cx:pt idx="6558">8</cx:pt>
          <cx:pt idx="6559">4</cx:pt>
          <cx:pt idx="6560">5</cx:pt>
          <cx:pt idx="6561">10</cx:pt>
          <cx:pt idx="6562">3</cx:pt>
          <cx:pt idx="6563">4</cx:pt>
          <cx:pt idx="6564">16</cx:pt>
          <cx:pt idx="6565">8</cx:pt>
          <cx:pt idx="6566">3</cx:pt>
          <cx:pt idx="6567">8</cx:pt>
          <cx:pt idx="6568">8</cx:pt>
          <cx:pt idx="6569">8</cx:pt>
          <cx:pt idx="6570">6</cx:pt>
          <cx:pt idx="6571">6</cx:pt>
          <cx:pt idx="6572">18</cx:pt>
          <cx:pt idx="6573">7</cx:pt>
          <cx:pt idx="6574">14</cx:pt>
          <cx:pt idx="6575">7</cx:pt>
          <cx:pt idx="6576">6</cx:pt>
          <cx:pt idx="6577">5</cx:pt>
          <cx:pt idx="6578">16</cx:pt>
          <cx:pt idx="6579">6</cx:pt>
          <cx:pt idx="6580">8</cx:pt>
          <cx:pt idx="6581">3</cx:pt>
          <cx:pt idx="6582">12</cx:pt>
          <cx:pt idx="6583">3</cx:pt>
          <cx:pt idx="6584">7</cx:pt>
          <cx:pt idx="6585">5</cx:pt>
          <cx:pt idx="6586">5</cx:pt>
          <cx:pt idx="6587">3</cx:pt>
          <cx:pt idx="6588">2</cx:pt>
          <cx:pt idx="6589">4</cx:pt>
          <cx:pt idx="6590">8</cx:pt>
          <cx:pt idx="6591">8</cx:pt>
          <cx:pt idx="6592">6</cx:pt>
          <cx:pt idx="6593">7</cx:pt>
          <cx:pt idx="6594">3</cx:pt>
          <cx:pt idx="6595">2</cx:pt>
          <cx:pt idx="6596">12</cx:pt>
          <cx:pt idx="6597">5</cx:pt>
          <cx:pt idx="6598">3</cx:pt>
          <cx:pt idx="6599">8</cx:pt>
          <cx:pt idx="6600">3</cx:pt>
          <cx:pt idx="6601">10</cx:pt>
          <cx:pt idx="6602">6</cx:pt>
          <cx:pt idx="6603">2</cx:pt>
          <cx:pt idx="6604">11</cx:pt>
          <cx:pt idx="6605">3</cx:pt>
          <cx:pt idx="6606">5</cx:pt>
          <cx:pt idx="6607">5</cx:pt>
          <cx:pt idx="6608">10</cx:pt>
          <cx:pt idx="6609">15</cx:pt>
          <cx:pt idx="6610">4</cx:pt>
          <cx:pt idx="6611">8</cx:pt>
          <cx:pt idx="6612">3</cx:pt>
          <cx:pt idx="6613">8</cx:pt>
          <cx:pt idx="6614">4</cx:pt>
          <cx:pt idx="6615">8</cx:pt>
          <cx:pt idx="6616">8</cx:pt>
          <cx:pt idx="6617">8</cx:pt>
          <cx:pt idx="6618">8</cx:pt>
          <cx:pt idx="6619">9</cx:pt>
          <cx:pt idx="6620">8</cx:pt>
          <cx:pt idx="6621">10</cx:pt>
          <cx:pt idx="6622">6</cx:pt>
          <cx:pt idx="6623">3</cx:pt>
          <cx:pt idx="6624">3</cx:pt>
          <cx:pt idx="6625">2</cx:pt>
          <cx:pt idx="6626">8</cx:pt>
          <cx:pt idx="6627">4</cx:pt>
          <cx:pt idx="6628">6</cx:pt>
          <cx:pt idx="6629">8</cx:pt>
          <cx:pt idx="6630">8</cx:pt>
          <cx:pt idx="6631">3</cx:pt>
          <cx:pt idx="6632">8</cx:pt>
          <cx:pt idx="6633">5</cx:pt>
          <cx:pt idx="6634">14</cx:pt>
          <cx:pt idx="6635">8</cx:pt>
          <cx:pt idx="6636">8</cx:pt>
          <cx:pt idx="6637">3</cx:pt>
          <cx:pt idx="6638">8</cx:pt>
          <cx:pt idx="6639">4</cx:pt>
          <cx:pt idx="6640">5</cx:pt>
          <cx:pt idx="6641">6</cx:pt>
          <cx:pt idx="6642">8</cx:pt>
          <cx:pt idx="6643">5</cx:pt>
          <cx:pt idx="6644">2</cx:pt>
          <cx:pt idx="6645">12</cx:pt>
          <cx:pt idx="6646">5</cx:pt>
          <cx:pt idx="6647">8</cx:pt>
          <cx:pt idx="6648">7</cx:pt>
          <cx:pt idx="6649">6</cx:pt>
          <cx:pt idx="6650">6</cx:pt>
          <cx:pt idx="6651">2</cx:pt>
          <cx:pt idx="6652">4</cx:pt>
          <cx:pt idx="6653">18</cx:pt>
          <cx:pt idx="6654">6</cx:pt>
          <cx:pt idx="6655">3</cx:pt>
          <cx:pt idx="6656">5</cx:pt>
          <cx:pt idx="6657">8</cx:pt>
          <cx:pt idx="6658">8</cx:pt>
          <cx:pt idx="6659">8</cx:pt>
          <cx:pt idx="6660">8</cx:pt>
          <cx:pt idx="6661">3</cx:pt>
          <cx:pt idx="6662">6</cx:pt>
          <cx:pt idx="6663">4</cx:pt>
          <cx:pt idx="6664">6</cx:pt>
          <cx:pt idx="6665">1</cx:pt>
          <cx:pt idx="6666">15</cx:pt>
          <cx:pt idx="6667">2</cx:pt>
          <cx:pt idx="6668">9</cx:pt>
          <cx:pt idx="6669">8</cx:pt>
          <cx:pt idx="6670">4</cx:pt>
          <cx:pt idx="6671">11</cx:pt>
          <cx:pt idx="6672">7</cx:pt>
          <cx:pt idx="6673">19</cx:pt>
          <cx:pt idx="6674">8</cx:pt>
          <cx:pt idx="6675">8</cx:pt>
          <cx:pt idx="6676">14</cx:pt>
          <cx:pt idx="6677">8</cx:pt>
          <cx:pt idx="6678">5</cx:pt>
          <cx:pt idx="6679">4</cx:pt>
          <cx:pt idx="6680">3</cx:pt>
          <cx:pt idx="6681">8</cx:pt>
          <cx:pt idx="6682">13</cx:pt>
          <cx:pt idx="6683">3</cx:pt>
          <cx:pt idx="6684">8</cx:pt>
          <cx:pt idx="6685">7</cx:pt>
          <cx:pt idx="6686">6</cx:pt>
          <cx:pt idx="6687">6</cx:pt>
          <cx:pt idx="6688">5</cx:pt>
          <cx:pt idx="6689">19</cx:pt>
          <cx:pt idx="6690">12</cx:pt>
          <cx:pt idx="6691">8</cx:pt>
          <cx:pt idx="6692">5</cx:pt>
          <cx:pt idx="6693">9</cx:pt>
          <cx:pt idx="6694">4</cx:pt>
          <cx:pt idx="6695">19</cx:pt>
          <cx:pt idx="6696">3</cx:pt>
          <cx:pt idx="6697">9</cx:pt>
          <cx:pt idx="6698">5</cx:pt>
          <cx:pt idx="6699">5</cx:pt>
          <cx:pt idx="6700">4</cx:pt>
          <cx:pt idx="6701">18</cx:pt>
          <cx:pt idx="6702">9</cx:pt>
          <cx:pt idx="6703">14</cx:pt>
          <cx:pt idx="6704">8</cx:pt>
          <cx:pt idx="6705">2</cx:pt>
          <cx:pt idx="6706">17</cx:pt>
          <cx:pt idx="6707">4</cx:pt>
          <cx:pt idx="6708">7</cx:pt>
          <cx:pt idx="6709">6</cx:pt>
          <cx:pt idx="6710">12</cx:pt>
          <cx:pt idx="6711">6</cx:pt>
          <cx:pt idx="6712">16</cx:pt>
          <cx:pt idx="6713">17</cx:pt>
          <cx:pt idx="6714">1</cx:pt>
          <cx:pt idx="6715">19</cx:pt>
          <cx:pt idx="6716">2</cx:pt>
          <cx:pt idx="6717">4</cx:pt>
          <cx:pt idx="6718">4</cx:pt>
          <cx:pt idx="6719">7</cx:pt>
          <cx:pt idx="6720">10</cx:pt>
          <cx:pt idx="6721">8</cx:pt>
          <cx:pt idx="6722">8</cx:pt>
          <cx:pt idx="6723">2</cx:pt>
          <cx:pt idx="6724">7</cx:pt>
          <cx:pt idx="6725">8</cx:pt>
          <cx:pt idx="6726">4</cx:pt>
          <cx:pt idx="6727">4</cx:pt>
          <cx:pt idx="6728">3</cx:pt>
          <cx:pt idx="6729">3</cx:pt>
          <cx:pt idx="6730">6</cx:pt>
          <cx:pt idx="6731">5</cx:pt>
          <cx:pt idx="6732">5</cx:pt>
          <cx:pt idx="6733">5</cx:pt>
          <cx:pt idx="6734">9</cx:pt>
          <cx:pt idx="6735">3</cx:pt>
          <cx:pt idx="6736">3</cx:pt>
          <cx:pt idx="6737">9</cx:pt>
          <cx:pt idx="6738">3</cx:pt>
          <cx:pt idx="6739">3</cx:pt>
          <cx:pt idx="6740">5</cx:pt>
          <cx:pt idx="6741">3</cx:pt>
          <cx:pt idx="6742">4</cx:pt>
          <cx:pt idx="6743">3</cx:pt>
          <cx:pt idx="6744">5</cx:pt>
          <cx:pt idx="6745">6</cx:pt>
          <cx:pt idx="6746">4</cx:pt>
          <cx:pt idx="6747">6</cx:pt>
          <cx:pt idx="6748">4</cx:pt>
          <cx:pt idx="6749">18</cx:pt>
          <cx:pt idx="6750">8</cx:pt>
          <cx:pt idx="6751">6</cx:pt>
          <cx:pt idx="6752">11</cx:pt>
          <cx:pt idx="6753">10</cx:pt>
          <cx:pt idx="6754">19</cx:pt>
          <cx:pt idx="6755">3</cx:pt>
          <cx:pt idx="6756">4</cx:pt>
          <cx:pt idx="6757">7</cx:pt>
          <cx:pt idx="6758">4</cx:pt>
          <cx:pt idx="6759">2</cx:pt>
          <cx:pt idx="6760">3</cx:pt>
          <cx:pt idx="6761">3</cx:pt>
          <cx:pt idx="6762">9</cx:pt>
          <cx:pt idx="6763">8</cx:pt>
          <cx:pt idx="6764">9</cx:pt>
          <cx:pt idx="6765">8</cx:pt>
          <cx:pt idx="6766">21</cx:pt>
          <cx:pt idx="6767">8</cx:pt>
          <cx:pt idx="6768">3</cx:pt>
          <cx:pt idx="6769">11</cx:pt>
          <cx:pt idx="6770">11</cx:pt>
          <cx:pt idx="6771">4</cx:pt>
          <cx:pt idx="6772">4</cx:pt>
          <cx:pt idx="6773">8</cx:pt>
          <cx:pt idx="6774">20</cx:pt>
          <cx:pt idx="6775">5</cx:pt>
          <cx:pt idx="6776">3</cx:pt>
          <cx:pt idx="6777">18</cx:pt>
          <cx:pt idx="6778">4</cx:pt>
          <cx:pt idx="6779">8</cx:pt>
          <cx:pt idx="6780">5</cx:pt>
          <cx:pt idx="6781">3</cx:pt>
          <cx:pt idx="6782">5</cx:pt>
          <cx:pt idx="6783">8</cx:pt>
          <cx:pt idx="6784">7</cx:pt>
          <cx:pt idx="6785">7</cx:pt>
          <cx:pt idx="6786">3</cx:pt>
          <cx:pt idx="6787">8</cx:pt>
          <cx:pt idx="6788">2</cx:pt>
          <cx:pt idx="6789">5</cx:pt>
          <cx:pt idx="6790">5</cx:pt>
          <cx:pt idx="6791">3</cx:pt>
          <cx:pt idx="6792">10</cx:pt>
          <cx:pt idx="6793">4</cx:pt>
          <cx:pt idx="6794">8</cx:pt>
          <cx:pt idx="6795">5</cx:pt>
          <cx:pt idx="6796">5</cx:pt>
          <cx:pt idx="6797">5</cx:pt>
          <cx:pt idx="6798">5</cx:pt>
          <cx:pt idx="6799">8</cx:pt>
          <cx:pt idx="6800">9</cx:pt>
          <cx:pt idx="6801">4</cx:pt>
          <cx:pt idx="6802">7</cx:pt>
          <cx:pt idx="6803">8</cx:pt>
          <cx:pt idx="6804">8</cx:pt>
          <cx:pt idx="6805">2</cx:pt>
          <cx:pt idx="6806">21</cx:pt>
          <cx:pt idx="6807">4</cx:pt>
          <cx:pt idx="6808">11</cx:pt>
          <cx:pt idx="6809">2</cx:pt>
          <cx:pt idx="6810">3</cx:pt>
          <cx:pt idx="6811">17</cx:pt>
          <cx:pt idx="6812">6</cx:pt>
          <cx:pt idx="6813">5</cx:pt>
          <cx:pt idx="6814">8</cx:pt>
          <cx:pt idx="6815">3</cx:pt>
          <cx:pt idx="6816">6</cx:pt>
          <cx:pt idx="6817">6</cx:pt>
          <cx:pt idx="6818">8</cx:pt>
          <cx:pt idx="6819">9</cx:pt>
          <cx:pt idx="6820">8</cx:pt>
          <cx:pt idx="6821">7</cx:pt>
          <cx:pt idx="6822">5</cx:pt>
          <cx:pt idx="6823">5</cx:pt>
          <cx:pt idx="6824">4</cx:pt>
          <cx:pt idx="6825">2</cx:pt>
          <cx:pt idx="6826">8</cx:pt>
          <cx:pt idx="6827">4</cx:pt>
          <cx:pt idx="6828">7</cx:pt>
          <cx:pt idx="6829">2</cx:pt>
          <cx:pt idx="6830">8</cx:pt>
          <cx:pt idx="6831">8</cx:pt>
          <cx:pt idx="6832">4</cx:pt>
          <cx:pt idx="6833">8</cx:pt>
          <cx:pt idx="6834">1</cx:pt>
          <cx:pt idx="6835">4</cx:pt>
          <cx:pt idx="6836">8</cx:pt>
          <cx:pt idx="6837">12</cx:pt>
          <cx:pt idx="6838">2</cx:pt>
          <cx:pt idx="6839">8</cx:pt>
          <cx:pt idx="6840">15</cx:pt>
          <cx:pt idx="6841">3</cx:pt>
          <cx:pt idx="6842">6</cx:pt>
          <cx:pt idx="6843">14</cx:pt>
          <cx:pt idx="6844">13</cx:pt>
          <cx:pt idx="6845">10</cx:pt>
          <cx:pt idx="6846">1</cx:pt>
          <cx:pt idx="6847">11</cx:pt>
          <cx:pt idx="6848">4</cx:pt>
          <cx:pt idx="6849">3</cx:pt>
          <cx:pt idx="6850">3</cx:pt>
          <cx:pt idx="6851">8</cx:pt>
          <cx:pt idx="6852">1</cx:pt>
          <cx:pt idx="6853">8</cx:pt>
          <cx:pt idx="6854">5</cx:pt>
          <cx:pt idx="6855">3</cx:pt>
          <cx:pt idx="6856">2</cx:pt>
          <cx:pt idx="6857">8</cx:pt>
          <cx:pt idx="6858">8</cx:pt>
          <cx:pt idx="6859">9</cx:pt>
          <cx:pt idx="6860">7</cx:pt>
          <cx:pt idx="6861">18</cx:pt>
          <cx:pt idx="6862">8</cx:pt>
          <cx:pt idx="6863">8</cx:pt>
          <cx:pt idx="6864">8</cx:pt>
          <cx:pt idx="6865">8</cx:pt>
          <cx:pt idx="6866">8</cx:pt>
          <cx:pt idx="6867">12</cx:pt>
          <cx:pt idx="6868">8</cx:pt>
          <cx:pt idx="6869">9</cx:pt>
          <cx:pt idx="6870">8</cx:pt>
          <cx:pt idx="6871">7</cx:pt>
          <cx:pt idx="6872">6</cx:pt>
          <cx:pt idx="6873">8</cx:pt>
          <cx:pt idx="6874">10</cx:pt>
          <cx:pt idx="6875">3</cx:pt>
          <cx:pt idx="6876">6</cx:pt>
          <cx:pt idx="6877">15</cx:pt>
          <cx:pt idx="6878">5</cx:pt>
          <cx:pt idx="6879">4</cx:pt>
          <cx:pt idx="6880">12</cx:pt>
          <cx:pt idx="6881">15</cx:pt>
          <cx:pt idx="6882">8</cx:pt>
          <cx:pt idx="6883">15</cx:pt>
          <cx:pt idx="6884">9</cx:pt>
          <cx:pt idx="6885">5</cx:pt>
          <cx:pt idx="6886">5</cx:pt>
          <cx:pt idx="6887">8</cx:pt>
          <cx:pt idx="6888">7</cx:pt>
          <cx:pt idx="6889">8</cx:pt>
          <cx:pt idx="6890">8</cx:pt>
          <cx:pt idx="6891">8</cx:pt>
          <cx:pt idx="6892">4</cx:pt>
          <cx:pt idx="6893">5</cx:pt>
          <cx:pt idx="6894">4</cx:pt>
          <cx:pt idx="6895">8</cx:pt>
          <cx:pt idx="6896">9</cx:pt>
          <cx:pt idx="6897">10</cx:pt>
          <cx:pt idx="6898">9</cx:pt>
          <cx:pt idx="6899">13</cx:pt>
          <cx:pt idx="6900">18</cx:pt>
          <cx:pt idx="6901">8</cx:pt>
          <cx:pt idx="6902">6</cx:pt>
          <cx:pt idx="6903">5</cx:pt>
          <cx:pt idx="6904">2</cx:pt>
          <cx:pt idx="6905">3</cx:pt>
          <cx:pt idx="6906">8</cx:pt>
          <cx:pt idx="6907">2</cx:pt>
          <cx:pt idx="6908">3</cx:pt>
          <cx:pt idx="6909">11</cx:pt>
          <cx:pt idx="6910">4</cx:pt>
          <cx:pt idx="6911">4</cx:pt>
          <cx:pt idx="6912">1</cx:pt>
          <cx:pt idx="6913">2</cx:pt>
          <cx:pt idx="6914">9</cx:pt>
          <cx:pt idx="6915">10</cx:pt>
          <cx:pt idx="6916">4</cx:pt>
          <cx:pt idx="6917">4</cx:pt>
          <cx:pt idx="6918">5</cx:pt>
          <cx:pt idx="6919">6</cx:pt>
          <cx:pt idx="6920">2</cx:pt>
          <cx:pt idx="6921">2</cx:pt>
          <cx:pt idx="6922">4</cx:pt>
          <cx:pt idx="6923">12</cx:pt>
          <cx:pt idx="6924">7</cx:pt>
          <cx:pt idx="6925">5</cx:pt>
          <cx:pt idx="6926">3</cx:pt>
          <cx:pt idx="6927">6</cx:pt>
          <cx:pt idx="6928">3</cx:pt>
          <cx:pt idx="6929">3</cx:pt>
          <cx:pt idx="6930">8</cx:pt>
          <cx:pt idx="6931">11</cx:pt>
          <cx:pt idx="6932">14</cx:pt>
          <cx:pt idx="6933">13</cx:pt>
          <cx:pt idx="6934">13</cx:pt>
          <cx:pt idx="6935">11</cx:pt>
          <cx:pt idx="6936">6</cx:pt>
          <cx:pt idx="6937">5</cx:pt>
          <cx:pt idx="6938">2</cx:pt>
          <cx:pt idx="6939">4</cx:pt>
          <cx:pt idx="6940">8</cx:pt>
          <cx:pt idx="6941">7</cx:pt>
          <cx:pt idx="6942">5</cx:pt>
          <cx:pt idx="6943">3</cx:pt>
          <cx:pt idx="6944">7</cx:pt>
          <cx:pt idx="6945">3</cx:pt>
          <cx:pt idx="6946">7</cx:pt>
          <cx:pt idx="6947">3</cx:pt>
          <cx:pt idx="6948">4</cx:pt>
          <cx:pt idx="6949">3</cx:pt>
          <cx:pt idx="6950">4</cx:pt>
          <cx:pt idx="6951">3</cx:pt>
          <cx:pt idx="6952">10</cx:pt>
          <cx:pt idx="6953">3</cx:pt>
          <cx:pt idx="6954">3</cx:pt>
          <cx:pt idx="6955">6</cx:pt>
          <cx:pt idx="6956">8</cx:pt>
          <cx:pt idx="6957">5</cx:pt>
          <cx:pt idx="6958">3</cx:pt>
          <cx:pt idx="6959">3</cx:pt>
          <cx:pt idx="6960">11</cx:pt>
          <cx:pt idx="6961">4</cx:pt>
          <cx:pt idx="6962">3</cx:pt>
          <cx:pt idx="6963">9</cx:pt>
          <cx:pt idx="6964">15</cx:pt>
          <cx:pt idx="6965">9</cx:pt>
          <cx:pt idx="6966">8</cx:pt>
          <cx:pt idx="6967">4</cx:pt>
          <cx:pt idx="6968">2</cx:pt>
          <cx:pt idx="6969">3</cx:pt>
          <cx:pt idx="6970">7</cx:pt>
          <cx:pt idx="6971">3</cx:pt>
          <cx:pt idx="6972">11</cx:pt>
          <cx:pt idx="6973">5</cx:pt>
          <cx:pt idx="6974">6</cx:pt>
          <cx:pt idx="6975">5</cx:pt>
          <cx:pt idx="6976">6</cx:pt>
          <cx:pt idx="6977">7</cx:pt>
          <cx:pt idx="6978">5</cx:pt>
          <cx:pt idx="6979">5</cx:pt>
          <cx:pt idx="6980">15</cx:pt>
          <cx:pt idx="6981">9</cx:pt>
          <cx:pt idx="6982">4</cx:pt>
          <cx:pt idx="6983">10</cx:pt>
          <cx:pt idx="6984">1</cx:pt>
          <cx:pt idx="6985">4</cx:pt>
          <cx:pt idx="6986">3</cx:pt>
          <cx:pt idx="6987">10</cx:pt>
          <cx:pt idx="6988">5</cx:pt>
          <cx:pt idx="6989">2</cx:pt>
          <cx:pt idx="6990">3</cx:pt>
          <cx:pt idx="6991">3</cx:pt>
          <cx:pt idx="6992">5</cx:pt>
          <cx:pt idx="6993">6</cx:pt>
          <cx:pt idx="6994">7</cx:pt>
          <cx:pt idx="6995">24</cx:pt>
          <cx:pt idx="6996">15</cx:pt>
          <cx:pt idx="6997">10</cx:pt>
          <cx:pt idx="6998">7</cx:pt>
          <cx:pt idx="6999">4</cx:pt>
          <cx:pt idx="7000">8</cx:pt>
          <cx:pt idx="7001">8</cx:pt>
          <cx:pt idx="7002">6</cx:pt>
          <cx:pt idx="7003">3</cx:pt>
          <cx:pt idx="7004">4</cx:pt>
          <cx:pt idx="7005">5</cx:pt>
          <cx:pt idx="7006">3</cx:pt>
          <cx:pt idx="7007">6</cx:pt>
          <cx:pt idx="7008">2</cx:pt>
          <cx:pt idx="7009">15</cx:pt>
          <cx:pt idx="7010">8</cx:pt>
          <cx:pt idx="7011">3</cx:pt>
          <cx:pt idx="7012">5</cx:pt>
          <cx:pt idx="7013">8</cx:pt>
          <cx:pt idx="7014">8</cx:pt>
          <cx:pt idx="7015">13</cx:pt>
          <cx:pt idx="7016">2</cx:pt>
          <cx:pt idx="7017">4</cx:pt>
          <cx:pt idx="7018">6</cx:pt>
          <cx:pt idx="7019">10</cx:pt>
          <cx:pt idx="7020">2</cx:pt>
          <cx:pt idx="7021">15</cx:pt>
          <cx:pt idx="7022">14</cx:pt>
          <cx:pt idx="7023">5</cx:pt>
          <cx:pt idx="7024">6</cx:pt>
          <cx:pt idx="7025">10</cx:pt>
          <cx:pt idx="7026">6</cx:pt>
          <cx:pt idx="7027">6</cx:pt>
          <cx:pt idx="7028">6</cx:pt>
          <cx:pt idx="7029">18</cx:pt>
          <cx:pt idx="7030">18</cx:pt>
          <cx:pt idx="7031">10</cx:pt>
          <cx:pt idx="7032">13</cx:pt>
          <cx:pt idx="7033">6</cx:pt>
          <cx:pt idx="7034">2</cx:pt>
          <cx:pt idx="7035">3</cx:pt>
          <cx:pt idx="7036">9</cx:pt>
          <cx:pt idx="7037">6</cx:pt>
          <cx:pt idx="7038">9</cx:pt>
          <cx:pt idx="7039">18</cx:pt>
          <cx:pt idx="7040">14</cx:pt>
          <cx:pt idx="7041">8</cx:pt>
          <cx:pt idx="7042">17</cx:pt>
          <cx:pt idx="7043">5</cx:pt>
          <cx:pt idx="7044">12</cx:pt>
          <cx:pt idx="7045">4</cx:pt>
          <cx:pt idx="7046">5</cx:pt>
          <cx:pt idx="7047">6</cx:pt>
          <cx:pt idx="7048">7</cx:pt>
          <cx:pt idx="7049">8</cx:pt>
          <cx:pt idx="7050">2</cx:pt>
          <cx:pt idx="7051">17</cx:pt>
          <cx:pt idx="7052">9</cx:pt>
          <cx:pt idx="7053">8</cx:pt>
          <cx:pt idx="7054">7</cx:pt>
          <cx:pt idx="7055">6</cx:pt>
          <cx:pt idx="7056">4</cx:pt>
          <cx:pt idx="7057">4</cx:pt>
          <cx:pt idx="7058">3</cx:pt>
          <cx:pt idx="7059">8</cx:pt>
          <cx:pt idx="7060">11</cx:pt>
          <cx:pt idx="7061">7</cx:pt>
          <cx:pt idx="7062">2</cx:pt>
          <cx:pt idx="7063">10</cx:pt>
          <cx:pt idx="7064">4</cx:pt>
          <cx:pt idx="7065">9</cx:pt>
          <cx:pt idx="7066">7</cx:pt>
          <cx:pt idx="7067">9</cx:pt>
          <cx:pt idx="7068">6</cx:pt>
          <cx:pt idx="7069">3</cx:pt>
          <cx:pt idx="7070">6</cx:pt>
          <cx:pt idx="7071">6</cx:pt>
          <cx:pt idx="7072">3</cx:pt>
          <cx:pt idx="7073">3</cx:pt>
          <cx:pt idx="7074">8</cx:pt>
          <cx:pt idx="7075">5</cx:pt>
          <cx:pt idx="7076">8</cx:pt>
          <cx:pt idx="7077">8</cx:pt>
          <cx:pt idx="7078">19</cx:pt>
          <cx:pt idx="7079">4</cx:pt>
          <cx:pt idx="7080">5</cx:pt>
          <cx:pt idx="7081">5</cx:pt>
          <cx:pt idx="7082">4</cx:pt>
          <cx:pt idx="7083">5</cx:pt>
          <cx:pt idx="7084">5</cx:pt>
          <cx:pt idx="7085">4</cx:pt>
          <cx:pt idx="7086">6</cx:pt>
          <cx:pt idx="7087">5</cx:pt>
          <cx:pt idx="7088">5</cx:pt>
          <cx:pt idx="7089">4</cx:pt>
          <cx:pt idx="7090">4</cx:pt>
          <cx:pt idx="7091">3</cx:pt>
          <cx:pt idx="7092">2</cx:pt>
          <cx:pt idx="7093">2</cx:pt>
          <cx:pt idx="7094">3</cx:pt>
          <cx:pt idx="7095">9</cx:pt>
          <cx:pt idx="7096">3</cx:pt>
          <cx:pt idx="7097">9</cx:pt>
          <cx:pt idx="7098">10</cx:pt>
          <cx:pt idx="7099">4</cx:pt>
          <cx:pt idx="7100">7</cx:pt>
          <cx:pt idx="7101">2</cx:pt>
          <cx:pt idx="7102">6</cx:pt>
          <cx:pt idx="7103">4</cx:pt>
          <cx:pt idx="7104">12</cx:pt>
          <cx:pt idx="7105">3</cx:pt>
          <cx:pt idx="7106">8</cx:pt>
          <cx:pt idx="7107">5</cx:pt>
          <cx:pt idx="7108">12</cx:pt>
          <cx:pt idx="7109">7</cx:pt>
          <cx:pt idx="7110">3</cx:pt>
          <cx:pt idx="7111">6</cx:pt>
          <cx:pt idx="7112">4</cx:pt>
          <cx:pt idx="7113">5</cx:pt>
          <cx:pt idx="7114">5</cx:pt>
          <cx:pt idx="7115">2</cx:pt>
          <cx:pt idx="7116">5</cx:pt>
          <cx:pt idx="7117">3</cx:pt>
          <cx:pt idx="7118">11</cx:pt>
          <cx:pt idx="7119">2</cx:pt>
          <cx:pt idx="7120">6</cx:pt>
          <cx:pt idx="7121">6</cx:pt>
          <cx:pt idx="7122">7</cx:pt>
          <cx:pt idx="7123">8</cx:pt>
          <cx:pt idx="7124">3</cx:pt>
          <cx:pt idx="7125">6</cx:pt>
          <cx:pt idx="7126">0</cx:pt>
          <cx:pt idx="7127">5</cx:pt>
          <cx:pt idx="7128">5</cx:pt>
          <cx:pt idx="7129">4</cx:pt>
          <cx:pt idx="7130">11</cx:pt>
          <cx:pt idx="7131">9</cx:pt>
          <cx:pt idx="7132">9</cx:pt>
          <cx:pt idx="7133">5</cx:pt>
          <cx:pt idx="7134">2</cx:pt>
          <cx:pt idx="7135">2</cx:pt>
          <cx:pt idx="7136">5</cx:pt>
          <cx:pt idx="7137">7</cx:pt>
          <cx:pt idx="7138">6</cx:pt>
          <cx:pt idx="7139">7</cx:pt>
          <cx:pt idx="7140">18</cx:pt>
          <cx:pt idx="7141">13</cx:pt>
          <cx:pt idx="7142">13</cx:pt>
          <cx:pt idx="7143">3</cx:pt>
          <cx:pt idx="7144">5</cx:pt>
          <cx:pt idx="7145">5</cx:pt>
          <cx:pt idx="7146">4</cx:pt>
          <cx:pt idx="7147">22</cx:pt>
          <cx:pt idx="7148">9</cx:pt>
          <cx:pt idx="7149">6</cx:pt>
          <cx:pt idx="7150">22</cx:pt>
          <cx:pt idx="7151">9</cx:pt>
          <cx:pt idx="7152">10</cx:pt>
          <cx:pt idx="7153">4</cx:pt>
          <cx:pt idx="7154">10</cx:pt>
          <cx:pt idx="7155">4</cx:pt>
          <cx:pt idx="7156">23</cx:pt>
          <cx:pt idx="7157">3</cx:pt>
          <cx:pt idx="7158">21</cx:pt>
          <cx:pt idx="7159">9</cx:pt>
          <cx:pt idx="7160">11</cx:pt>
          <cx:pt idx="7161">10</cx:pt>
          <cx:pt idx="7162">5</cx:pt>
          <cx:pt idx="7163">12</cx:pt>
          <cx:pt idx="7164">5</cx:pt>
          <cx:pt idx="7165">11</cx:pt>
          <cx:pt idx="7166">12</cx:pt>
          <cx:pt idx="7167">9</cx:pt>
          <cx:pt idx="7168">10</cx:pt>
          <cx:pt idx="7169">10</cx:pt>
          <cx:pt idx="7170">3</cx:pt>
          <cx:pt idx="7171">9</cx:pt>
          <cx:pt idx="7172">5</cx:pt>
          <cx:pt idx="7173">6</cx:pt>
          <cx:pt idx="7174">7</cx:pt>
          <cx:pt idx="7175">14</cx:pt>
          <cx:pt idx="7176">5</cx:pt>
          <cx:pt idx="7177">2</cx:pt>
          <cx:pt idx="7178">10</cx:pt>
          <cx:pt idx="7179">12</cx:pt>
          <cx:pt idx="7180">5</cx:pt>
          <cx:pt idx="7181">3</cx:pt>
          <cx:pt idx="7182">3</cx:pt>
          <cx:pt idx="7183">10</cx:pt>
          <cx:pt idx="7184">5</cx:pt>
          <cx:pt idx="7185">16</cx:pt>
          <cx:pt idx="7186">5</cx:pt>
          <cx:pt idx="7187">6</cx:pt>
          <cx:pt idx="7188">11</cx:pt>
          <cx:pt idx="7189">2</cx:pt>
          <cx:pt idx="7190">4</cx:pt>
          <cx:pt idx="7191">6</cx:pt>
          <cx:pt idx="7192">4</cx:pt>
          <cx:pt idx="7193">5</cx:pt>
          <cx:pt idx="7194">5</cx:pt>
          <cx:pt idx="7195">5</cx:pt>
          <cx:pt idx="7196">5</cx:pt>
          <cx:pt idx="7197">4</cx:pt>
          <cx:pt idx="7198">5</cx:pt>
          <cx:pt idx="7199">8</cx:pt>
          <cx:pt idx="7200">6</cx:pt>
          <cx:pt idx="7201">4</cx:pt>
          <cx:pt idx="7202">9</cx:pt>
          <cx:pt idx="7203">2</cx:pt>
          <cx:pt idx="7204">3</cx:pt>
          <cx:pt idx="7205">5</cx:pt>
          <cx:pt idx="7206">5</cx:pt>
          <cx:pt idx="7207">4</cx:pt>
          <cx:pt idx="7208">4</cx:pt>
          <cx:pt idx="7209">2</cx:pt>
          <cx:pt idx="7210">4</cx:pt>
          <cx:pt idx="7211">3</cx:pt>
          <cx:pt idx="7212">4</cx:pt>
          <cx:pt idx="7213">5</cx:pt>
          <cx:pt idx="7214">10</cx:pt>
          <cx:pt idx="7215">4</cx:pt>
          <cx:pt idx="7216">5</cx:pt>
          <cx:pt idx="7217">8</cx:pt>
          <cx:pt idx="7218">4</cx:pt>
          <cx:pt idx="7219">7</cx:pt>
          <cx:pt idx="7220">14</cx:pt>
          <cx:pt idx="7221">3</cx:pt>
          <cx:pt idx="7222">2</cx:pt>
          <cx:pt idx="7223">4</cx:pt>
          <cx:pt idx="7224">17</cx:pt>
          <cx:pt idx="7225">9</cx:pt>
          <cx:pt idx="7226">9</cx:pt>
          <cx:pt idx="7227">9</cx:pt>
          <cx:pt idx="7228">5</cx:pt>
          <cx:pt idx="7229">4</cx:pt>
          <cx:pt idx="7230">5</cx:pt>
          <cx:pt idx="7231">8</cx:pt>
          <cx:pt idx="7232">5</cx:pt>
          <cx:pt idx="7233">8</cx:pt>
          <cx:pt idx="7234">2</cx:pt>
          <cx:pt idx="7235">5</cx:pt>
          <cx:pt idx="7236">2</cx:pt>
          <cx:pt idx="7237">11</cx:pt>
          <cx:pt idx="7238">4</cx:pt>
          <cx:pt idx="7239">6</cx:pt>
          <cx:pt idx="7240">5</cx:pt>
          <cx:pt idx="7241">5</cx:pt>
          <cx:pt idx="7242">5</cx:pt>
          <cx:pt idx="7243">4</cx:pt>
          <cx:pt idx="7244">5</cx:pt>
          <cx:pt idx="7245">3</cx:pt>
          <cx:pt idx="7246">5</cx:pt>
          <cx:pt idx="7247">10</cx:pt>
          <cx:pt idx="7248">7</cx:pt>
          <cx:pt idx="7249">4</cx:pt>
          <cx:pt idx="7250">4</cx:pt>
          <cx:pt idx="7251">8</cx:pt>
          <cx:pt idx="7252">15</cx:pt>
          <cx:pt idx="7253">6</cx:pt>
          <cx:pt idx="7254">5</cx:pt>
          <cx:pt idx="7255">7</cx:pt>
          <cx:pt idx="7256">6</cx:pt>
          <cx:pt idx="7257">6</cx:pt>
          <cx:pt idx="7258">4</cx:pt>
          <cx:pt idx="7259">19</cx:pt>
          <cx:pt idx="7260">3</cx:pt>
          <cx:pt idx="7261">8</cx:pt>
          <cx:pt idx="7262">10</cx:pt>
          <cx:pt idx="7263">8</cx:pt>
          <cx:pt idx="7264">4</cx:pt>
          <cx:pt idx="7265">4</cx:pt>
          <cx:pt idx="7266">6</cx:pt>
          <cx:pt idx="7267">6</cx:pt>
          <cx:pt idx="7268">5</cx:pt>
          <cx:pt idx="7269">6</cx:pt>
          <cx:pt idx="7270">11</cx:pt>
          <cx:pt idx="7271">7</cx:pt>
          <cx:pt idx="7272">9</cx:pt>
          <cx:pt idx="7273">10</cx:pt>
          <cx:pt idx="7274">2</cx:pt>
          <cx:pt idx="7275">4</cx:pt>
          <cx:pt idx="7276">3</cx:pt>
          <cx:pt idx="7277">6</cx:pt>
          <cx:pt idx="7278">3</cx:pt>
          <cx:pt idx="7279">17</cx:pt>
          <cx:pt idx="7280">9</cx:pt>
          <cx:pt idx="7281">7</cx:pt>
          <cx:pt idx="7282">7</cx:pt>
          <cx:pt idx="7283">6</cx:pt>
          <cx:pt idx="7284">5</cx:pt>
          <cx:pt idx="7285">17</cx:pt>
          <cx:pt idx="7286">11</cx:pt>
          <cx:pt idx="7287">4</cx:pt>
          <cx:pt idx="7288">5</cx:pt>
          <cx:pt idx="7289">12</cx:pt>
          <cx:pt idx="7290">15</cx:pt>
          <cx:pt idx="7291">8</cx:pt>
          <cx:pt idx="7292">7</cx:pt>
          <cx:pt idx="7293">5</cx:pt>
          <cx:pt idx="7294">3</cx:pt>
          <cx:pt idx="7295">5</cx:pt>
          <cx:pt idx="7296">9</cx:pt>
          <cx:pt idx="7297">2</cx:pt>
          <cx:pt idx="7298">4</cx:pt>
          <cx:pt idx="7299">5</cx:pt>
          <cx:pt idx="7300">2</cx:pt>
          <cx:pt idx="7301">7</cx:pt>
          <cx:pt idx="7302">1</cx:pt>
          <cx:pt idx="7303">2</cx:pt>
          <cx:pt idx="7304">10</cx:pt>
          <cx:pt idx="7305">2</cx:pt>
          <cx:pt idx="7306">6</cx:pt>
          <cx:pt idx="7307">1</cx:pt>
          <cx:pt idx="7308">8</cx:pt>
          <cx:pt idx="7309">0</cx:pt>
          <cx:pt idx="7310">8</cx:pt>
          <cx:pt idx="7311">17</cx:pt>
          <cx:pt idx="7312">2</cx:pt>
          <cx:pt idx="7313">3</cx:pt>
          <cx:pt idx="7314">0</cx:pt>
          <cx:pt idx="7315">3</cx:pt>
          <cx:pt idx="7316">0</cx:pt>
          <cx:pt idx="7317">0</cx:pt>
          <cx:pt idx="7318">11</cx:pt>
          <cx:pt idx="7319">5</cx:pt>
          <cx:pt idx="7320">7</cx:pt>
          <cx:pt idx="7321">5</cx:pt>
          <cx:pt idx="7322">10</cx:pt>
          <cx:pt idx="7323">2</cx:pt>
          <cx:pt idx="7324">8</cx:pt>
          <cx:pt idx="7325">14</cx:pt>
          <cx:pt idx="7326">9</cx:pt>
          <cx:pt idx="7327">20</cx:pt>
          <cx:pt idx="7328">10</cx:pt>
          <cx:pt idx="7329">7</cx:pt>
          <cx:pt idx="7330">5</cx:pt>
          <cx:pt idx="7331">10</cx:pt>
          <cx:pt idx="7332">2</cx:pt>
          <cx:pt idx="7333">5</cx:pt>
          <cx:pt idx="7334">4</cx:pt>
          <cx:pt idx="7335">4</cx:pt>
          <cx:pt idx="7336">4</cx:pt>
          <cx:pt idx="7337">4</cx:pt>
          <cx:pt idx="7338">10</cx:pt>
          <cx:pt idx="7339">21</cx:pt>
          <cx:pt idx="7340">4</cx:pt>
          <cx:pt idx="7341">15</cx:pt>
          <cx:pt idx="7342">13</cx:pt>
          <cx:pt idx="7343">5</cx:pt>
          <cx:pt idx="7344">7</cx:pt>
          <cx:pt idx="7345">9</cx:pt>
          <cx:pt idx="7346">6</cx:pt>
          <cx:pt idx="7347">9</cx:pt>
          <cx:pt idx="7348">4</cx:pt>
          <cx:pt idx="7349">5</cx:pt>
          <cx:pt idx="7350">6</cx:pt>
          <cx:pt idx="7351">5</cx:pt>
          <cx:pt idx="7352">7</cx:pt>
          <cx:pt idx="7353">5</cx:pt>
          <cx:pt idx="7354">7</cx:pt>
          <cx:pt idx="7355">7</cx:pt>
          <cx:pt idx="7356">4</cx:pt>
          <cx:pt idx="7357">3</cx:pt>
          <cx:pt idx="7358">4</cx:pt>
          <cx:pt idx="7359">10</cx:pt>
          <cx:pt idx="7360">3</cx:pt>
          <cx:pt idx="7361">3</cx:pt>
          <cx:pt idx="7362">12</cx:pt>
          <cx:pt idx="7363">3</cx:pt>
          <cx:pt idx="7364">4</cx:pt>
          <cx:pt idx="7365">9</cx:pt>
          <cx:pt idx="7366">6</cx:pt>
          <cx:pt idx="7367">4</cx:pt>
          <cx:pt idx="7368">5</cx:pt>
          <cx:pt idx="7369">14</cx:pt>
          <cx:pt idx="7370">2</cx:pt>
          <cx:pt idx="7371">13</cx:pt>
          <cx:pt idx="7372">3</cx:pt>
          <cx:pt idx="7373">22</cx:pt>
          <cx:pt idx="7374">5</cx:pt>
          <cx:pt idx="7375">11</cx:pt>
          <cx:pt idx="7376">3</cx:pt>
          <cx:pt idx="7377">4</cx:pt>
          <cx:pt idx="7378">2</cx:pt>
          <cx:pt idx="7379">5</cx:pt>
          <cx:pt idx="7380">4</cx:pt>
          <cx:pt idx="7381">7</cx:pt>
          <cx:pt idx="7382">5</cx:pt>
          <cx:pt idx="7383">15</cx:pt>
          <cx:pt idx="7384">1</cx:pt>
          <cx:pt idx="7385">5</cx:pt>
          <cx:pt idx="7386">18</cx:pt>
          <cx:pt idx="7387">8</cx:pt>
          <cx:pt idx="7388">16</cx:pt>
          <cx:pt idx="7389">5</cx:pt>
          <cx:pt idx="7390">2</cx:pt>
          <cx:pt idx="7391">2</cx:pt>
          <cx:pt idx="7392">4</cx:pt>
          <cx:pt idx="7393">3</cx:pt>
          <cx:pt idx="7394">4</cx:pt>
          <cx:pt idx="7395">9</cx:pt>
          <cx:pt idx="7396">10</cx:pt>
          <cx:pt idx="7397">2</cx:pt>
          <cx:pt idx="7398">10</cx:pt>
          <cx:pt idx="7399">4</cx:pt>
          <cx:pt idx="7400">5</cx:pt>
          <cx:pt idx="7401">4</cx:pt>
          <cx:pt idx="7402">8</cx:pt>
          <cx:pt idx="7403">5</cx:pt>
          <cx:pt idx="7404">12</cx:pt>
          <cx:pt idx="7405">5</cx:pt>
          <cx:pt idx="7406">5</cx:pt>
          <cx:pt idx="7407">2</cx:pt>
          <cx:pt idx="7408">8</cx:pt>
          <cx:pt idx="7409">8</cx:pt>
          <cx:pt idx="7410">4</cx:pt>
          <cx:pt idx="7411">8</cx:pt>
          <cx:pt idx="7412">7</cx:pt>
          <cx:pt idx="7413">6</cx:pt>
          <cx:pt idx="7414">2</cx:pt>
          <cx:pt idx="7415">4</cx:pt>
          <cx:pt idx="7416">6</cx:pt>
          <cx:pt idx="7417">14</cx:pt>
          <cx:pt idx="7418">3</cx:pt>
          <cx:pt idx="7419">8</cx:pt>
          <cx:pt idx="7420">3</cx:pt>
          <cx:pt idx="7421">3</cx:pt>
          <cx:pt idx="7422">15</cx:pt>
          <cx:pt idx="7423">8</cx:pt>
          <cx:pt idx="7424">5</cx:pt>
          <cx:pt idx="7425">4</cx:pt>
          <cx:pt idx="7426">5</cx:pt>
          <cx:pt idx="7427">4</cx:pt>
          <cx:pt idx="7428">7</cx:pt>
          <cx:pt idx="7429">2</cx:pt>
          <cx:pt idx="7430">5</cx:pt>
          <cx:pt idx="7431">1</cx:pt>
          <cx:pt idx="7432">7</cx:pt>
          <cx:pt idx="7433">11</cx:pt>
          <cx:pt idx="7434">4</cx:pt>
          <cx:pt idx="7435">11</cx:pt>
          <cx:pt idx="7436">6</cx:pt>
          <cx:pt idx="7437">6</cx:pt>
          <cx:pt idx="7438">3</cx:pt>
          <cx:pt idx="7439">4</cx:pt>
          <cx:pt idx="7440">3</cx:pt>
          <cx:pt idx="7441">6</cx:pt>
          <cx:pt idx="7442">5</cx:pt>
          <cx:pt idx="7443">3</cx:pt>
          <cx:pt idx="7444">5</cx:pt>
          <cx:pt idx="7445">5</cx:pt>
          <cx:pt idx="7446">2</cx:pt>
          <cx:pt idx="7447">4</cx:pt>
          <cx:pt idx="7448">4</cx:pt>
          <cx:pt idx="7449">8</cx:pt>
          <cx:pt idx="7450">5</cx:pt>
          <cx:pt idx="7451">3</cx:pt>
          <cx:pt idx="7452">7</cx:pt>
          <cx:pt idx="7453">6</cx:pt>
          <cx:pt idx="7454">5</cx:pt>
          <cx:pt idx="7455">5</cx:pt>
          <cx:pt idx="7456">5</cx:pt>
          <cx:pt idx="7457">4</cx:pt>
          <cx:pt idx="7458">3</cx:pt>
          <cx:pt idx="7459">4</cx:pt>
          <cx:pt idx="7460">6</cx:pt>
          <cx:pt idx="7461">4</cx:pt>
          <cx:pt idx="7462">5</cx:pt>
          <cx:pt idx="7463">7</cx:pt>
          <cx:pt idx="7464">3</cx:pt>
          <cx:pt idx="7465">2</cx:pt>
          <cx:pt idx="7466">3</cx:pt>
          <cx:pt idx="7467">4</cx:pt>
          <cx:pt idx="7468">5</cx:pt>
          <cx:pt idx="7469">12</cx:pt>
          <cx:pt idx="7470">3</cx:pt>
          <cx:pt idx="7471">7</cx:pt>
          <cx:pt idx="7472">7</cx:pt>
          <cx:pt idx="7473">10</cx:pt>
          <cx:pt idx="7474">5</cx:pt>
          <cx:pt idx="7475">8</cx:pt>
          <cx:pt idx="7476">5</cx:pt>
          <cx:pt idx="7477">10</cx:pt>
          <cx:pt idx="7478">5</cx:pt>
          <cx:pt idx="7479">5</cx:pt>
          <cx:pt idx="7480">14</cx:pt>
          <cx:pt idx="7481">2</cx:pt>
          <cx:pt idx="7482">13</cx:pt>
          <cx:pt idx="7483">3</cx:pt>
          <cx:pt idx="7484">2</cx:pt>
          <cx:pt idx="7485">11</cx:pt>
          <cx:pt idx="7486">5</cx:pt>
          <cx:pt idx="7487">5</cx:pt>
          <cx:pt idx="7488">6</cx:pt>
          <cx:pt idx="7489">6</cx:pt>
          <cx:pt idx="7490">8</cx:pt>
          <cx:pt idx="7491">12</cx:pt>
          <cx:pt idx="7492">3</cx:pt>
          <cx:pt idx="7493">4</cx:pt>
          <cx:pt idx="7494">5</cx:pt>
          <cx:pt idx="7495">5</cx:pt>
          <cx:pt idx="7496">5</cx:pt>
          <cx:pt idx="7497">17</cx:pt>
          <cx:pt idx="7498">14</cx:pt>
          <cx:pt idx="7499">2</cx:pt>
          <cx:pt idx="7500">7</cx:pt>
          <cx:pt idx="7501">4</cx:pt>
          <cx:pt idx="7502">8</cx:pt>
          <cx:pt idx="7503">12</cx:pt>
          <cx:pt idx="7504">2</cx:pt>
          <cx:pt idx="7505">10</cx:pt>
          <cx:pt idx="7506">4</cx:pt>
          <cx:pt idx="7507">3</cx:pt>
          <cx:pt idx="7508">6</cx:pt>
          <cx:pt idx="7509">4</cx:pt>
          <cx:pt idx="7510">9</cx:pt>
          <cx:pt idx="7511">19</cx:pt>
          <cx:pt idx="7512">4</cx:pt>
          <cx:pt idx="7513">2</cx:pt>
          <cx:pt idx="7514">5</cx:pt>
          <cx:pt idx="7515">9</cx:pt>
          <cx:pt idx="7516">7</cx:pt>
          <cx:pt idx="7517">2</cx:pt>
          <cx:pt idx="7518">3</cx:pt>
          <cx:pt idx="7519">7</cx:pt>
          <cx:pt idx="7520">4</cx:pt>
          <cx:pt idx="7521">4</cx:pt>
          <cx:pt idx="7522">8</cx:pt>
          <cx:pt idx="7523">6</cx:pt>
          <cx:pt idx="7524">3</cx:pt>
          <cx:pt idx="7525">2</cx:pt>
          <cx:pt idx="7526">9</cx:pt>
          <cx:pt idx="7527">4</cx:pt>
          <cx:pt idx="7528">4</cx:pt>
          <cx:pt idx="7529">6</cx:pt>
          <cx:pt idx="7530">5</cx:pt>
          <cx:pt idx="7531">3</cx:pt>
          <cx:pt idx="7532">14</cx:pt>
          <cx:pt idx="7533">3</cx:pt>
          <cx:pt idx="7534">5</cx:pt>
          <cx:pt idx="7535">8</cx:pt>
          <cx:pt idx="7536">7</cx:pt>
          <cx:pt idx="7537">9</cx:pt>
          <cx:pt idx="7538">10</cx:pt>
          <cx:pt idx="7539">8</cx:pt>
          <cx:pt idx="7540">10</cx:pt>
          <cx:pt idx="7541">10</cx:pt>
          <cx:pt idx="7542">5</cx:pt>
          <cx:pt idx="7543">4</cx:pt>
          <cx:pt idx="7544">10</cx:pt>
          <cx:pt idx="7545">12</cx:pt>
          <cx:pt idx="7546">5</cx:pt>
          <cx:pt idx="7547">4</cx:pt>
          <cx:pt idx="7548">5</cx:pt>
          <cx:pt idx="7549">3</cx:pt>
          <cx:pt idx="7550">3</cx:pt>
          <cx:pt idx="7551">3</cx:pt>
          <cx:pt idx="7552">2</cx:pt>
          <cx:pt idx="7553">4</cx:pt>
          <cx:pt idx="7554">5</cx:pt>
          <cx:pt idx="7555">5</cx:pt>
          <cx:pt idx="7556">5</cx:pt>
          <cx:pt idx="7557">5</cx:pt>
          <cx:pt idx="7558">7</cx:pt>
          <cx:pt idx="7559">6</cx:pt>
          <cx:pt idx="7560">5</cx:pt>
          <cx:pt idx="7561">7</cx:pt>
          <cx:pt idx="7562">5</cx:pt>
          <cx:pt idx="7563">8</cx:pt>
          <cx:pt idx="7564">7</cx:pt>
          <cx:pt idx="7565">9</cx:pt>
          <cx:pt idx="7566">3</cx:pt>
          <cx:pt idx="7567">5</cx:pt>
          <cx:pt idx="7568">5</cx:pt>
          <cx:pt idx="7569">12</cx:pt>
          <cx:pt idx="7570">5</cx:pt>
          <cx:pt idx="7571">7</cx:pt>
          <cx:pt idx="7572">8</cx:pt>
          <cx:pt idx="7573">7</cx:pt>
          <cx:pt idx="7574">8</cx:pt>
          <cx:pt idx="7575">5</cx:pt>
          <cx:pt idx="7576">6</cx:pt>
          <cx:pt idx="7577">4</cx:pt>
          <cx:pt idx="7578">4</cx:pt>
          <cx:pt idx="7579">7</cx:pt>
          <cx:pt idx="7580">18</cx:pt>
          <cx:pt idx="7581">1</cx:pt>
          <cx:pt idx="7582">1</cx:pt>
          <cx:pt idx="7583">16</cx:pt>
          <cx:pt idx="7584">3</cx:pt>
          <cx:pt idx="7585">2</cx:pt>
          <cx:pt idx="7586">1</cx:pt>
          <cx:pt idx="7587">3</cx:pt>
          <cx:pt idx="7588">0</cx:pt>
          <cx:pt idx="7589">3</cx:pt>
          <cx:pt idx="7590">5</cx:pt>
          <cx:pt idx="7591">5</cx:pt>
          <cx:pt idx="7592">8</cx:pt>
          <cx:pt idx="7593">9</cx:pt>
          <cx:pt idx="7594">7</cx:pt>
          <cx:pt idx="7595">5</cx:pt>
          <cx:pt idx="7596">5</cx:pt>
          <cx:pt idx="7597">5</cx:pt>
          <cx:pt idx="7598">9</cx:pt>
          <cx:pt idx="7599">5</cx:pt>
          <cx:pt idx="7600">5</cx:pt>
          <cx:pt idx="7601">5</cx:pt>
          <cx:pt idx="7602">14</cx:pt>
          <cx:pt idx="7603">13</cx:pt>
          <cx:pt idx="7604">8</cx:pt>
          <cx:pt idx="7605">5</cx:pt>
          <cx:pt idx="7606">5</cx:pt>
          <cx:pt idx="7607">5</cx:pt>
          <cx:pt idx="7608">3</cx:pt>
          <cx:pt idx="7609">5</cx:pt>
          <cx:pt idx="7610">5</cx:pt>
          <cx:pt idx="7611">5</cx:pt>
          <cx:pt idx="7612">15</cx:pt>
          <cx:pt idx="7613">5</cx:pt>
          <cx:pt idx="7614">5</cx:pt>
          <cx:pt idx="7615">5</cx:pt>
          <cx:pt idx="7616">5</cx:pt>
          <cx:pt idx="7617">5</cx:pt>
          <cx:pt idx="7618">5</cx:pt>
          <cx:pt idx="7619">5</cx:pt>
          <cx:pt idx="7620">5</cx:pt>
          <cx:pt idx="7621">5</cx:pt>
          <cx:pt idx="7622">3</cx:pt>
          <cx:pt idx="7623">5</cx:pt>
          <cx:pt idx="7624">22</cx:pt>
          <cx:pt idx="7625">18</cx:pt>
          <cx:pt idx="7626">7</cx:pt>
          <cx:pt idx="7627">5</cx:pt>
          <cx:pt idx="7628">5</cx:pt>
          <cx:pt idx="7629">5</cx:pt>
          <cx:pt idx="7630">9</cx:pt>
          <cx:pt idx="7631">6</cx:pt>
          <cx:pt idx="7632">3</cx:pt>
          <cx:pt idx="7633">11</cx:pt>
          <cx:pt idx="7634">5</cx:pt>
          <cx:pt idx="7635">5</cx:pt>
          <cx:pt idx="7636">4</cx:pt>
          <cx:pt idx="7637">11</cx:pt>
          <cx:pt idx="7638">6</cx:pt>
          <cx:pt idx="7639">16</cx:pt>
          <cx:pt idx="7640">13</cx:pt>
          <cx:pt idx="7641">6</cx:pt>
          <cx:pt idx="7642">5</cx:pt>
          <cx:pt idx="7643">4</cx:pt>
          <cx:pt idx="7644">2</cx:pt>
          <cx:pt idx="7645">5</cx:pt>
          <cx:pt idx="7646">4</cx:pt>
          <cx:pt idx="7647">7</cx:pt>
          <cx:pt idx="7648">15</cx:pt>
          <cx:pt idx="7649">5</cx:pt>
          <cx:pt idx="7650">5</cx:pt>
          <cx:pt idx="7651">18</cx:pt>
          <cx:pt idx="7652">13</cx:pt>
          <cx:pt idx="7653">18</cx:pt>
          <cx:pt idx="7654">5</cx:pt>
          <cx:pt idx="7655">2</cx:pt>
          <cx:pt idx="7656">5</cx:pt>
          <cx:pt idx="7657">4</cx:pt>
          <cx:pt idx="7658">6</cx:pt>
          <cx:pt idx="7659">4</cx:pt>
          <cx:pt idx="7660">7</cx:pt>
          <cx:pt idx="7661">20</cx:pt>
          <cx:pt idx="7662">11</cx:pt>
          <cx:pt idx="7663">10</cx:pt>
          <cx:pt idx="7664">10</cx:pt>
          <cx:pt idx="7665">2</cx:pt>
          <cx:pt idx="7666">4</cx:pt>
          <cx:pt idx="7667">5</cx:pt>
          <cx:pt idx="7668">7</cx:pt>
          <cx:pt idx="7669">7</cx:pt>
          <cx:pt idx="7670">5</cx:pt>
          <cx:pt idx="7671">3</cx:pt>
          <cx:pt idx="7672">10</cx:pt>
          <cx:pt idx="7673">4</cx:pt>
          <cx:pt idx="7674">13</cx:pt>
          <cx:pt idx="7675">20</cx:pt>
          <cx:pt idx="7676">15</cx:pt>
          <cx:pt idx="7677">5</cx:pt>
          <cx:pt idx="7678">3</cx:pt>
          <cx:pt idx="7679">16</cx:pt>
          <cx:pt idx="7680">9</cx:pt>
          <cx:pt idx="7681">18</cx:pt>
          <cx:pt idx="7682">1</cx:pt>
          <cx:pt idx="7683">16</cx:pt>
          <cx:pt idx="7684">8</cx:pt>
          <cx:pt idx="7685">6</cx:pt>
          <cx:pt idx="7686">4</cx:pt>
          <cx:pt idx="7687">7</cx:pt>
          <cx:pt idx="7688">14</cx:pt>
          <cx:pt idx="7689">3</cx:pt>
          <cx:pt idx="7690">4</cx:pt>
          <cx:pt idx="7691">6</cx:pt>
          <cx:pt idx="7692">4</cx:pt>
          <cx:pt idx="7693">14</cx:pt>
          <cx:pt idx="7694">2</cx:pt>
          <cx:pt idx="7695">11</cx:pt>
          <cx:pt idx="7696">2</cx:pt>
          <cx:pt idx="7697">10</cx:pt>
          <cx:pt idx="7698">6</cx:pt>
          <cx:pt idx="7699">6</cx:pt>
          <cx:pt idx="7700">19</cx:pt>
          <cx:pt idx="7701">4</cx:pt>
          <cx:pt idx="7702">13</cx:pt>
          <cx:pt idx="7703">10</cx:pt>
          <cx:pt idx="7704">10</cx:pt>
          <cx:pt idx="7705">5</cx:pt>
          <cx:pt idx="7706">10</cx:pt>
          <cx:pt idx="7707">4</cx:pt>
          <cx:pt idx="7708">4</cx:pt>
          <cx:pt idx="7709">2</cx:pt>
          <cx:pt idx="7710">5</cx:pt>
          <cx:pt idx="7711">11</cx:pt>
          <cx:pt idx="7712">5</cx:pt>
          <cx:pt idx="7713">4</cx:pt>
          <cx:pt idx="7714">5</cx:pt>
          <cx:pt idx="7715">6</cx:pt>
          <cx:pt idx="7716">5</cx:pt>
          <cx:pt idx="7717">7</cx:pt>
          <cx:pt idx="7718">5</cx:pt>
          <cx:pt idx="7719">4</cx:pt>
          <cx:pt idx="7720">4</cx:pt>
          <cx:pt idx="7721">9</cx:pt>
          <cx:pt idx="7722">5</cx:pt>
          <cx:pt idx="7723">4</cx:pt>
          <cx:pt idx="7724">5</cx:pt>
          <cx:pt idx="7725">5</cx:pt>
          <cx:pt idx="7726">9</cx:pt>
          <cx:pt idx="7727">5</cx:pt>
          <cx:pt idx="7728">9</cx:pt>
          <cx:pt idx="7729">5</cx:pt>
          <cx:pt idx="7730">5</cx:pt>
          <cx:pt idx="7731">5</cx:pt>
          <cx:pt idx="7732">4</cx:pt>
          <cx:pt idx="7733">5</cx:pt>
          <cx:pt idx="7734">3</cx:pt>
          <cx:pt idx="7735">4</cx:pt>
          <cx:pt idx="7736">14</cx:pt>
          <cx:pt idx="7737">6</cx:pt>
          <cx:pt idx="7738">3</cx:pt>
          <cx:pt idx="7739">12</cx:pt>
          <cx:pt idx="7740">5</cx:pt>
          <cx:pt idx="7741">5</cx:pt>
          <cx:pt idx="7742">5</cx:pt>
          <cx:pt idx="7743">5</cx:pt>
          <cx:pt idx="7744">5</cx:pt>
          <cx:pt idx="7745">4</cx:pt>
          <cx:pt idx="7746">5</cx:pt>
          <cx:pt idx="7747">5</cx:pt>
          <cx:pt idx="7748">4</cx:pt>
          <cx:pt idx="7749">13</cx:pt>
          <cx:pt idx="7750">20</cx:pt>
          <cx:pt idx="7751">2</cx:pt>
          <cx:pt idx="7752">3</cx:pt>
          <cx:pt idx="7753">6</cx:pt>
          <cx:pt idx="7754">5</cx:pt>
          <cx:pt idx="7755">4</cx:pt>
          <cx:pt idx="7756">2</cx:pt>
          <cx:pt idx="7757">10</cx:pt>
          <cx:pt idx="7758">9</cx:pt>
          <cx:pt idx="7759">3</cx:pt>
          <cx:pt idx="7760">6</cx:pt>
          <cx:pt idx="7761">7</cx:pt>
          <cx:pt idx="7762">8</cx:pt>
          <cx:pt idx="7763">8</cx:pt>
          <cx:pt idx="7764">1</cx:pt>
          <cx:pt idx="7765">5</cx:pt>
          <cx:pt idx="7766">8</cx:pt>
          <cx:pt idx="7767">19</cx:pt>
          <cx:pt idx="7768">8</cx:pt>
          <cx:pt idx="7769">2</cx:pt>
          <cx:pt idx="7770">13</cx:pt>
          <cx:pt idx="7771">5</cx:pt>
          <cx:pt idx="7772">4</cx:pt>
          <cx:pt idx="7773">2</cx:pt>
          <cx:pt idx="7774">20</cx:pt>
          <cx:pt idx="7775">5</cx:pt>
          <cx:pt idx="7776">8</cx:pt>
          <cx:pt idx="7777">4</cx:pt>
          <cx:pt idx="7778">6</cx:pt>
          <cx:pt idx="7779">10</cx:pt>
          <cx:pt idx="7780">5</cx:pt>
          <cx:pt idx="7781">7</cx:pt>
          <cx:pt idx="7782">5</cx:pt>
          <cx:pt idx="7783">5</cx:pt>
          <cx:pt idx="7784">6</cx:pt>
          <cx:pt idx="7785">3</cx:pt>
          <cx:pt idx="7786">6</cx:pt>
          <cx:pt idx="7787">7</cx:pt>
          <cx:pt idx="7788">4</cx:pt>
          <cx:pt idx="7789">1</cx:pt>
          <cx:pt idx="7790">8</cx:pt>
          <cx:pt idx="7791">5</cx:pt>
          <cx:pt idx="7792">2</cx:pt>
          <cx:pt idx="7793">2</cx:pt>
          <cx:pt idx="7794">6</cx:pt>
          <cx:pt idx="7795">7</cx:pt>
          <cx:pt idx="7796">3</cx:pt>
          <cx:pt idx="7797">4</cx:pt>
          <cx:pt idx="7798">3</cx:pt>
          <cx:pt idx="7799">14</cx:pt>
          <cx:pt idx="7800">5</cx:pt>
          <cx:pt idx="7801">6</cx:pt>
          <cx:pt idx="7802">5</cx:pt>
          <cx:pt idx="7803">4</cx:pt>
          <cx:pt idx="7804">9</cx:pt>
          <cx:pt idx="7805">3</cx:pt>
          <cx:pt idx="7806">1</cx:pt>
          <cx:pt idx="7807">1</cx:pt>
          <cx:pt idx="7808">6</cx:pt>
          <cx:pt idx="7809">7</cx:pt>
          <cx:pt idx="7810">15</cx:pt>
          <cx:pt idx="7811">5</cx:pt>
          <cx:pt idx="7812">4</cx:pt>
          <cx:pt idx="7813">9</cx:pt>
          <cx:pt idx="7814">19</cx:pt>
          <cx:pt idx="7815">3</cx:pt>
          <cx:pt idx="7816">14</cx:pt>
          <cx:pt idx="7817">3</cx:pt>
          <cx:pt idx="7818">8</cx:pt>
          <cx:pt idx="7819">7</cx:pt>
          <cx:pt idx="7820">20</cx:pt>
          <cx:pt idx="7821">5</cx:pt>
          <cx:pt idx="7822">8</cx:pt>
          <cx:pt idx="7823">7</cx:pt>
          <cx:pt idx="7824">2</cx:pt>
          <cx:pt idx="7825">10</cx:pt>
          <cx:pt idx="7826">1</cx:pt>
          <cx:pt idx="7827">6</cx:pt>
          <cx:pt idx="7828">2</cx:pt>
          <cx:pt idx="7829">7</cx:pt>
          <cx:pt idx="7830">5</cx:pt>
          <cx:pt idx="7831">5</cx:pt>
          <cx:pt idx="7832">16</cx:pt>
          <cx:pt idx="7833">2</cx:pt>
          <cx:pt idx="7834">5</cx:pt>
          <cx:pt idx="7835">8</cx:pt>
          <cx:pt idx="7836">5</cx:pt>
          <cx:pt idx="7837">5</cx:pt>
          <cx:pt idx="7838">5</cx:pt>
          <cx:pt idx="7839">5</cx:pt>
          <cx:pt idx="7840">2</cx:pt>
          <cx:pt idx="7841">11</cx:pt>
          <cx:pt idx="7842">19</cx:pt>
          <cx:pt idx="7843">4</cx:pt>
          <cx:pt idx="7844">5</cx:pt>
          <cx:pt idx="7845">8</cx:pt>
          <cx:pt idx="7846">2</cx:pt>
          <cx:pt idx="7847">5</cx:pt>
          <cx:pt idx="7848">14</cx:pt>
          <cx:pt idx="7849">2</cx:pt>
          <cx:pt idx="7850">5</cx:pt>
          <cx:pt idx="7851">7</cx:pt>
          <cx:pt idx="7852">19</cx:pt>
          <cx:pt idx="7853">7</cx:pt>
          <cx:pt idx="7854">3</cx:pt>
          <cx:pt idx="7855">8</cx:pt>
          <cx:pt idx="7856">3</cx:pt>
          <cx:pt idx="7857">8</cx:pt>
          <cx:pt idx="7858">6</cx:pt>
          <cx:pt idx="7859">5</cx:pt>
          <cx:pt idx="7860">8</cx:pt>
          <cx:pt idx="7861">21</cx:pt>
          <cx:pt idx="7862">3</cx:pt>
          <cx:pt idx="7863">4</cx:pt>
          <cx:pt idx="7864">5</cx:pt>
          <cx:pt idx="7865">1</cx:pt>
          <cx:pt idx="7866">5</cx:pt>
          <cx:pt idx="7867">12</cx:pt>
          <cx:pt idx="7868">5</cx:pt>
          <cx:pt idx="7869">6</cx:pt>
          <cx:pt idx="7870">15</cx:pt>
          <cx:pt idx="7871">2</cx:pt>
          <cx:pt idx="7872">5</cx:pt>
          <cx:pt idx="7873">4</cx:pt>
          <cx:pt idx="7874">13</cx:pt>
          <cx:pt idx="7875">9</cx:pt>
          <cx:pt idx="7876">7</cx:pt>
          <cx:pt idx="7877">8</cx:pt>
          <cx:pt idx="7878">4</cx:pt>
          <cx:pt idx="7879">2</cx:pt>
          <cx:pt idx="7880">4</cx:pt>
          <cx:pt idx="7881">6</cx:pt>
          <cx:pt idx="7882">3</cx:pt>
          <cx:pt idx="7883">3</cx:pt>
          <cx:pt idx="7884">7</cx:pt>
          <cx:pt idx="7885">2</cx:pt>
          <cx:pt idx="7886">2</cx:pt>
          <cx:pt idx="7887">5</cx:pt>
          <cx:pt idx="7888">4</cx:pt>
          <cx:pt idx="7889">7</cx:pt>
          <cx:pt idx="7890">3</cx:pt>
          <cx:pt idx="7891">2</cx:pt>
          <cx:pt idx="7892">6</cx:pt>
          <cx:pt idx="7893">5</cx:pt>
          <cx:pt idx="7894">2</cx:pt>
          <cx:pt idx="7895">16</cx:pt>
          <cx:pt idx="7896">7</cx:pt>
          <cx:pt idx="7897">9</cx:pt>
          <cx:pt idx="7898">11</cx:pt>
          <cx:pt idx="7899">5</cx:pt>
          <cx:pt idx="7900">14</cx:pt>
          <cx:pt idx="7901">3</cx:pt>
          <cx:pt idx="7902">5</cx:pt>
          <cx:pt idx="7903">7</cx:pt>
          <cx:pt idx="7904">4</cx:pt>
          <cx:pt idx="7905">4</cx:pt>
          <cx:pt idx="7906">3</cx:pt>
          <cx:pt idx="7907">2</cx:pt>
          <cx:pt idx="7908">4</cx:pt>
          <cx:pt idx="7909">2</cx:pt>
          <cx:pt idx="7910">6</cx:pt>
          <cx:pt idx="7911">11</cx:pt>
          <cx:pt idx="7912">15</cx:pt>
          <cx:pt idx="7913">7</cx:pt>
          <cx:pt idx="7914">13</cx:pt>
          <cx:pt idx="7915">15</cx:pt>
          <cx:pt idx="7916">5</cx:pt>
          <cx:pt idx="7917">4</cx:pt>
          <cx:pt idx="7918">1</cx:pt>
          <cx:pt idx="7919">7</cx:pt>
          <cx:pt idx="7920">4</cx:pt>
          <cx:pt idx="7921">2</cx:pt>
          <cx:pt idx="7922">6</cx:pt>
          <cx:pt idx="7923">4</cx:pt>
          <cx:pt idx="7924">5</cx:pt>
          <cx:pt idx="7925">5</cx:pt>
          <cx:pt idx="7926">5</cx:pt>
          <cx:pt idx="7927">5</cx:pt>
          <cx:pt idx="7928">16</cx:pt>
          <cx:pt idx="7929">10</cx:pt>
          <cx:pt idx="7930">3</cx:pt>
          <cx:pt idx="7931">2</cx:pt>
          <cx:pt idx="7932">5</cx:pt>
          <cx:pt idx="7933">4</cx:pt>
          <cx:pt idx="7934">5</cx:pt>
          <cx:pt idx="7935">5</cx:pt>
          <cx:pt idx="7936">8</cx:pt>
          <cx:pt idx="7937">5</cx:pt>
          <cx:pt idx="7938">7</cx:pt>
          <cx:pt idx="7939">11</cx:pt>
          <cx:pt idx="7940">2</cx:pt>
          <cx:pt idx="7941">0</cx:pt>
          <cx:pt idx="7942">1</cx:pt>
          <cx:pt idx="7943">12</cx:pt>
          <cx:pt idx="7944">11</cx:pt>
          <cx:pt idx="7945">7</cx:pt>
          <cx:pt idx="7946">18</cx:pt>
          <cx:pt idx="7947">3</cx:pt>
          <cx:pt idx="7948">2</cx:pt>
          <cx:pt idx="7949">4</cx:pt>
          <cx:pt idx="7950">13</cx:pt>
          <cx:pt idx="7951">4</cx:pt>
          <cx:pt idx="7952">5</cx:pt>
          <cx:pt idx="7953">4</cx:pt>
          <cx:pt idx="7954">16</cx:pt>
          <cx:pt idx="7955">23</cx:pt>
          <cx:pt idx="7956">8</cx:pt>
          <cx:pt idx="7957">12</cx:pt>
          <cx:pt idx="7958">5</cx:pt>
          <cx:pt idx="7959">8</cx:pt>
          <cx:pt idx="7960">5</cx:pt>
          <cx:pt idx="7961">3</cx:pt>
          <cx:pt idx="7962">5</cx:pt>
          <cx:pt idx="7963">5</cx:pt>
          <cx:pt idx="7964">5</cx:pt>
          <cx:pt idx="7965">6</cx:pt>
          <cx:pt idx="7966">3</cx:pt>
          <cx:pt idx="7967">15</cx:pt>
          <cx:pt idx="7968">10</cx:pt>
          <cx:pt idx="7969">0</cx:pt>
          <cx:pt idx="7970">5</cx:pt>
          <cx:pt idx="7971">7</cx:pt>
          <cx:pt idx="7972">3</cx:pt>
          <cx:pt idx="7973">9</cx:pt>
          <cx:pt idx="7974">9</cx:pt>
          <cx:pt idx="7975">13</cx:pt>
          <cx:pt idx="7976">12</cx:pt>
          <cx:pt idx="7977">16</cx:pt>
          <cx:pt idx="7978">16</cx:pt>
          <cx:pt idx="7979">8</cx:pt>
          <cx:pt idx="7980">4</cx:pt>
          <cx:pt idx="7981">10</cx:pt>
          <cx:pt idx="7982">9</cx:pt>
          <cx:pt idx="7983">12</cx:pt>
          <cx:pt idx="7984">9</cx:pt>
          <cx:pt idx="7985">3</cx:pt>
          <cx:pt idx="7986">5</cx:pt>
          <cx:pt idx="7987">8</cx:pt>
          <cx:pt idx="7988">2</cx:pt>
          <cx:pt idx="7989">11</cx:pt>
          <cx:pt idx="7990">18</cx:pt>
          <cx:pt idx="7991">9</cx:pt>
          <cx:pt idx="7992">11</cx:pt>
          <cx:pt idx="7993">10</cx:pt>
          <cx:pt idx="7994">6</cx:pt>
          <cx:pt idx="7995">11</cx:pt>
          <cx:pt idx="7996">7</cx:pt>
          <cx:pt idx="7997">10</cx:pt>
          <cx:pt idx="7998">5</cx:pt>
          <cx:pt idx="7999">12</cx:pt>
          <cx:pt idx="8000">5</cx:pt>
          <cx:pt idx="8001">7</cx:pt>
          <cx:pt idx="8002">10</cx:pt>
          <cx:pt idx="8003">2</cx:pt>
          <cx:pt idx="8004">6</cx:pt>
          <cx:pt idx="8005">11</cx:pt>
          <cx:pt idx="8006">2</cx:pt>
          <cx:pt idx="8007">3</cx:pt>
          <cx:pt idx="8008">7</cx:pt>
          <cx:pt idx="8009">3</cx:pt>
          <cx:pt idx="8010">10</cx:pt>
          <cx:pt idx="8011">7</cx:pt>
          <cx:pt idx="8012">7</cx:pt>
          <cx:pt idx="8013">6</cx:pt>
          <cx:pt idx="8014">6</cx:pt>
          <cx:pt idx="8015">8</cx:pt>
          <cx:pt idx="8016">11</cx:pt>
          <cx:pt idx="8017">2</cx:pt>
          <cx:pt idx="8018">3</cx:pt>
          <cx:pt idx="8019">3</cx:pt>
          <cx:pt idx="8020">10</cx:pt>
          <cx:pt idx="8021">10</cx:pt>
          <cx:pt idx="8022">4</cx:pt>
          <cx:pt idx="8023">19</cx:pt>
          <cx:pt idx="8024">3</cx:pt>
          <cx:pt idx="8025">4</cx:pt>
          <cx:pt idx="8026">2</cx:pt>
          <cx:pt idx="8027">3</cx:pt>
          <cx:pt idx="8028">4</cx:pt>
          <cx:pt idx="8029">16</cx:pt>
          <cx:pt idx="8030">16</cx:pt>
          <cx:pt idx="8031">2</cx:pt>
          <cx:pt idx="8032">21</cx:pt>
          <cx:pt idx="8033">1</cx:pt>
          <cx:pt idx="8034">5</cx:pt>
          <cx:pt idx="8035">3</cx:pt>
          <cx:pt idx="8036">7</cx:pt>
          <cx:pt idx="8037">14</cx:pt>
          <cx:pt idx="8038">6</cx:pt>
          <cx:pt idx="8039">13</cx:pt>
          <cx:pt idx="8040">4</cx:pt>
          <cx:pt idx="8041">3</cx:pt>
          <cx:pt idx="8042">10</cx:pt>
          <cx:pt idx="8043">5</cx:pt>
          <cx:pt idx="8044">9</cx:pt>
          <cx:pt idx="8045">6</cx:pt>
          <cx:pt idx="8046">8</cx:pt>
          <cx:pt idx="8047">5</cx:pt>
          <cx:pt idx="8048">6</cx:pt>
          <cx:pt idx="8049">8</cx:pt>
          <cx:pt idx="8050">2</cx:pt>
          <cx:pt idx="8051">5</cx:pt>
          <cx:pt idx="8052">2</cx:pt>
          <cx:pt idx="8053">11</cx:pt>
          <cx:pt idx="8054">4</cx:pt>
          <cx:pt idx="8055">5</cx:pt>
          <cx:pt idx="8056">5</cx:pt>
          <cx:pt idx="8057">13</cx:pt>
          <cx:pt idx="8058">6</cx:pt>
          <cx:pt idx="8059">9</cx:pt>
          <cx:pt idx="8060">4</cx:pt>
          <cx:pt idx="8061">6</cx:pt>
          <cx:pt idx="8062">10</cx:pt>
          <cx:pt idx="8063">3</cx:pt>
          <cx:pt idx="8064">5</cx:pt>
          <cx:pt idx="8065">3</cx:pt>
          <cx:pt idx="8066">10</cx:pt>
          <cx:pt idx="8067">21</cx:pt>
          <cx:pt idx="8068">2</cx:pt>
          <cx:pt idx="8069">15</cx:pt>
          <cx:pt idx="8070">5</cx:pt>
          <cx:pt idx="8071">5</cx:pt>
          <cx:pt idx="8072">5</cx:pt>
          <cx:pt idx="8073">5</cx:pt>
          <cx:pt idx="8074">5</cx:pt>
          <cx:pt idx="8075">3</cx:pt>
          <cx:pt idx="8076">10</cx:pt>
          <cx:pt idx="8077">5</cx:pt>
          <cx:pt idx="8078">9</cx:pt>
          <cx:pt idx="8079">4</cx:pt>
          <cx:pt idx="8080">6</cx:pt>
          <cx:pt idx="8081">8</cx:pt>
          <cx:pt idx="8082">5</cx:pt>
          <cx:pt idx="8083">7</cx:pt>
          <cx:pt idx="8084">19</cx:pt>
          <cx:pt idx="8085">5</cx:pt>
          <cx:pt idx="8086">2</cx:pt>
          <cx:pt idx="8087">3</cx:pt>
          <cx:pt idx="8088">3</cx:pt>
          <cx:pt idx="8089">12</cx:pt>
          <cx:pt idx="8090">7</cx:pt>
          <cx:pt idx="8091">15</cx:pt>
          <cx:pt idx="8092">9</cx:pt>
          <cx:pt idx="8093">9</cx:pt>
          <cx:pt idx="8094">8</cx:pt>
          <cx:pt idx="8095">6</cx:pt>
          <cx:pt idx="8096">2</cx:pt>
          <cx:pt idx="8097">4</cx:pt>
          <cx:pt idx="8098">16</cx:pt>
          <cx:pt idx="8099">17</cx:pt>
          <cx:pt idx="8100">8</cx:pt>
          <cx:pt idx="8101">16</cx:pt>
          <cx:pt idx="8102">6</cx:pt>
          <cx:pt idx="8103">4</cx:pt>
          <cx:pt idx="8104">9</cx:pt>
          <cx:pt idx="8105">2</cx:pt>
          <cx:pt idx="8106">5</cx:pt>
          <cx:pt idx="8107">6</cx:pt>
          <cx:pt idx="8108">3</cx:pt>
          <cx:pt idx="8109">3</cx:pt>
          <cx:pt idx="8110">5</cx:pt>
          <cx:pt idx="8111">2</cx:pt>
          <cx:pt idx="8112">3</cx:pt>
          <cx:pt idx="8113">5</cx:pt>
          <cx:pt idx="8114">5</cx:pt>
          <cx:pt idx="8115">5</cx:pt>
          <cx:pt idx="8116">5</cx:pt>
          <cx:pt idx="8117">5</cx:pt>
          <cx:pt idx="8118">5</cx:pt>
          <cx:pt idx="8119">10</cx:pt>
          <cx:pt idx="8120">8</cx:pt>
          <cx:pt idx="8121">4</cx:pt>
          <cx:pt idx="8122">5</cx:pt>
          <cx:pt idx="8123">4</cx:pt>
          <cx:pt idx="8124">5</cx:pt>
          <cx:pt idx="8125">6</cx:pt>
          <cx:pt idx="8126">5</cx:pt>
          <cx:pt idx="8127">5</cx:pt>
          <cx:pt idx="8128">13</cx:pt>
          <cx:pt idx="8129">5</cx:pt>
          <cx:pt idx="8130">8</cx:pt>
          <cx:pt idx="8131">7</cx:pt>
          <cx:pt idx="8132">3</cx:pt>
          <cx:pt idx="8133">11</cx:pt>
          <cx:pt idx="8134">4</cx:pt>
          <cx:pt idx="8135">10</cx:pt>
          <cx:pt idx="8136">4</cx:pt>
          <cx:pt idx="8137">9</cx:pt>
          <cx:pt idx="8138">11</cx:pt>
          <cx:pt idx="8139">12</cx:pt>
          <cx:pt idx="8140">8</cx:pt>
          <cx:pt idx="8141">5</cx:pt>
          <cx:pt idx="8142">3</cx:pt>
          <cx:pt idx="8143">4</cx:pt>
          <cx:pt idx="8144">3</cx:pt>
          <cx:pt idx="8145">7</cx:pt>
          <cx:pt idx="8146">8</cx:pt>
          <cx:pt idx="8147">5</cx:pt>
          <cx:pt idx="8148">2</cx:pt>
          <cx:pt idx="8149">6</cx:pt>
          <cx:pt idx="8150">3</cx:pt>
          <cx:pt idx="8151">6</cx:pt>
          <cx:pt idx="8152">5</cx:pt>
          <cx:pt idx="8153">10</cx:pt>
          <cx:pt idx="8154">6</cx:pt>
          <cx:pt idx="8155">3</cx:pt>
          <cx:pt idx="8156">7</cx:pt>
          <cx:pt idx="8157">18</cx:pt>
          <cx:pt idx="8158">7</cx:pt>
          <cx:pt idx="8159">7</cx:pt>
          <cx:pt idx="8160">3</cx:pt>
          <cx:pt idx="8161">7</cx:pt>
          <cx:pt idx="8162">3</cx:pt>
          <cx:pt idx="8163">4</cx:pt>
          <cx:pt idx="8164">11</cx:pt>
          <cx:pt idx="8165">5</cx:pt>
          <cx:pt idx="8166">7</cx:pt>
          <cx:pt idx="8167">8</cx:pt>
          <cx:pt idx="8168">10</cx:pt>
          <cx:pt idx="8169">3</cx:pt>
          <cx:pt idx="8170">5</cx:pt>
          <cx:pt idx="8171">7</cx:pt>
          <cx:pt idx="8172">4</cx:pt>
          <cx:pt idx="8173">8</cx:pt>
          <cx:pt idx="8174">4</cx:pt>
          <cx:pt idx="8175">2</cx:pt>
          <cx:pt idx="8176">8</cx:pt>
          <cx:pt idx="8177">3</cx:pt>
          <cx:pt idx="8178">7</cx:pt>
          <cx:pt idx="8179">5</cx:pt>
          <cx:pt idx="8180">17</cx:pt>
          <cx:pt idx="8181">8</cx:pt>
          <cx:pt idx="8182">11</cx:pt>
          <cx:pt idx="8183">5</cx:pt>
          <cx:pt idx="8184">4</cx:pt>
          <cx:pt idx="8185">15</cx:pt>
          <cx:pt idx="8186">6</cx:pt>
          <cx:pt idx="8187">5</cx:pt>
          <cx:pt idx="8188">3</cx:pt>
          <cx:pt idx="8189">3</cx:pt>
          <cx:pt idx="8190">3</cx:pt>
          <cx:pt idx="8191">6</cx:pt>
          <cx:pt idx="8192">9</cx:pt>
          <cx:pt idx="8193">9</cx:pt>
          <cx:pt idx="8194">2</cx:pt>
          <cx:pt idx="8195">5</cx:pt>
          <cx:pt idx="8196">7</cx:pt>
          <cx:pt idx="8197">4</cx:pt>
          <cx:pt idx="8198">12</cx:pt>
          <cx:pt idx="8199">18</cx:pt>
          <cx:pt idx="8200">4</cx:pt>
          <cx:pt idx="8201">9</cx:pt>
          <cx:pt idx="8202">9</cx:pt>
          <cx:pt idx="8203">9</cx:pt>
          <cx:pt idx="8204">21</cx:pt>
          <cx:pt idx="8205">4</cx:pt>
          <cx:pt idx="8206">8</cx:pt>
          <cx:pt idx="8207">5</cx:pt>
          <cx:pt idx="8208">15</cx:pt>
          <cx:pt idx="8209">4</cx:pt>
          <cx:pt idx="8210">8</cx:pt>
          <cx:pt idx="8211">8</cx:pt>
          <cx:pt idx="8212">5</cx:pt>
          <cx:pt idx="8213">2</cx:pt>
          <cx:pt idx="8214">3</cx:pt>
          <cx:pt idx="8215">3</cx:pt>
          <cx:pt idx="8216">3</cx:pt>
          <cx:pt idx="8217">4</cx:pt>
          <cx:pt idx="8218">2</cx:pt>
          <cx:pt idx="8219">5</cx:pt>
          <cx:pt idx="8220">3</cx:pt>
          <cx:pt idx="8221">3</cx:pt>
          <cx:pt idx="8222">3</cx:pt>
          <cx:pt idx="8223">2</cx:pt>
          <cx:pt idx="8224">20</cx:pt>
          <cx:pt idx="8225">3</cx:pt>
          <cx:pt idx="8226">8</cx:pt>
          <cx:pt idx="8227">1</cx:pt>
          <cx:pt idx="8228">3</cx:pt>
          <cx:pt idx="8229">12</cx:pt>
          <cx:pt idx="8230">9</cx:pt>
          <cx:pt idx="8231">5</cx:pt>
          <cx:pt idx="8232">7</cx:pt>
          <cx:pt idx="8233">19</cx:pt>
          <cx:pt idx="8234">6</cx:pt>
          <cx:pt idx="8235">5</cx:pt>
          <cx:pt idx="8236">4</cx:pt>
          <cx:pt idx="8237">2</cx:pt>
          <cx:pt idx="8238">8</cx:pt>
          <cx:pt idx="8239">5</cx:pt>
          <cx:pt idx="8240">5</cx:pt>
          <cx:pt idx="8241">5</cx:pt>
          <cx:pt idx="8242">8</cx:pt>
          <cx:pt idx="8243">14</cx:pt>
          <cx:pt idx="8244">8</cx:pt>
          <cx:pt idx="8245">8</cx:pt>
          <cx:pt idx="8246">10</cx:pt>
          <cx:pt idx="8247">4</cx:pt>
          <cx:pt idx="8248">6</cx:pt>
          <cx:pt idx="8249">4</cx:pt>
          <cx:pt idx="8250">5</cx:pt>
          <cx:pt idx="8251">5</cx:pt>
          <cx:pt idx="8252">5</cx:pt>
          <cx:pt idx="8253">10</cx:pt>
          <cx:pt idx="8254">4</cx:pt>
          <cx:pt idx="8255">5</cx:pt>
          <cx:pt idx="8256">3</cx:pt>
          <cx:pt idx="8257">10</cx:pt>
          <cx:pt idx="8258">2</cx:pt>
          <cx:pt idx="8259">5</cx:pt>
          <cx:pt idx="8260">4</cx:pt>
          <cx:pt idx="8261">6</cx:pt>
          <cx:pt idx="8262">17</cx:pt>
          <cx:pt idx="8263">8</cx:pt>
          <cx:pt idx="8264">7</cx:pt>
          <cx:pt idx="8265">6</cx:pt>
          <cx:pt idx="8266">1</cx:pt>
          <cx:pt idx="8267">3</cx:pt>
          <cx:pt idx="8268">3</cx:pt>
          <cx:pt idx="8269">5</cx:pt>
          <cx:pt idx="8270">1</cx:pt>
          <cx:pt idx="8271">5</cx:pt>
          <cx:pt idx="8272">2</cx:pt>
          <cx:pt idx="8273">13</cx:pt>
          <cx:pt idx="8274">5</cx:pt>
          <cx:pt idx="8275">13</cx:pt>
          <cx:pt idx="8276">5</cx:pt>
          <cx:pt idx="8277">5</cx:pt>
          <cx:pt idx="8278">5</cx:pt>
          <cx:pt idx="8279">17</cx:pt>
          <cx:pt idx="8280">5</cx:pt>
          <cx:pt idx="8281">16</cx:pt>
          <cx:pt idx="8282">14</cx:pt>
          <cx:pt idx="8283">12</cx:pt>
          <cx:pt idx="8284">5</cx:pt>
          <cx:pt idx="8285">7</cx:pt>
          <cx:pt idx="8286">5</cx:pt>
          <cx:pt idx="8287">9</cx:pt>
          <cx:pt idx="8288">5</cx:pt>
          <cx:pt idx="8289">11</cx:pt>
          <cx:pt idx="8290">5</cx:pt>
          <cx:pt idx="8291">5</cx:pt>
          <cx:pt idx="8292">5</cx:pt>
          <cx:pt idx="8293">5</cx:pt>
          <cx:pt idx="8294">3</cx:pt>
          <cx:pt idx="8295">5</cx:pt>
          <cx:pt idx="8296">5</cx:pt>
          <cx:pt idx="8297">3</cx:pt>
          <cx:pt idx="8298">5</cx:pt>
          <cx:pt idx="8299">5</cx:pt>
          <cx:pt idx="8300">5</cx:pt>
          <cx:pt idx="8301">5</cx:pt>
          <cx:pt idx="8302">5</cx:pt>
          <cx:pt idx="8303">5</cx:pt>
          <cx:pt idx="8304">5</cx:pt>
          <cx:pt idx="8305">5</cx:pt>
          <cx:pt idx="8306">5</cx:pt>
          <cx:pt idx="8307">5</cx:pt>
          <cx:pt idx="8308">5</cx:pt>
          <cx:pt idx="8309">5</cx:pt>
          <cx:pt idx="8310">5</cx:pt>
          <cx:pt idx="8311">5</cx:pt>
          <cx:pt idx="8312">8</cx:pt>
          <cx:pt idx="8313">16</cx:pt>
          <cx:pt idx="8314">6</cx:pt>
          <cx:pt idx="8315">5</cx:pt>
          <cx:pt idx="8316">17</cx:pt>
          <cx:pt idx="8317">5</cx:pt>
          <cx:pt idx="8318">5</cx:pt>
          <cx:pt idx="8319">5</cx:pt>
          <cx:pt idx="8320">4</cx:pt>
          <cx:pt idx="8321">5</cx:pt>
          <cx:pt idx="8322">5</cx:pt>
          <cx:pt idx="8323">15</cx:pt>
          <cx:pt idx="8324">5</cx:pt>
          <cx:pt idx="8325">9</cx:pt>
          <cx:pt idx="8326">3</cx:pt>
          <cx:pt idx="8327">4</cx:pt>
          <cx:pt idx="8328">3</cx:pt>
          <cx:pt idx="8329">11</cx:pt>
          <cx:pt idx="8330">4</cx:pt>
          <cx:pt idx="8331">12</cx:pt>
          <cx:pt idx="8332">5</cx:pt>
          <cx:pt idx="8333">2</cx:pt>
          <cx:pt idx="8334">9</cx:pt>
          <cx:pt idx="8335">3</cx:pt>
          <cx:pt idx="8336">16</cx:pt>
          <cx:pt idx="8337">5</cx:pt>
          <cx:pt idx="8338">15</cx:pt>
          <cx:pt idx="8339">8</cx:pt>
          <cx:pt idx="8340">18</cx:pt>
          <cx:pt idx="8341">8</cx:pt>
          <cx:pt idx="8342">5</cx:pt>
          <cx:pt idx="8343">5</cx:pt>
          <cx:pt idx="8344">4</cx:pt>
          <cx:pt idx="8345">6</cx:pt>
          <cx:pt idx="8346">3</cx:pt>
          <cx:pt idx="8347">4</cx:pt>
          <cx:pt idx="8348">9</cx:pt>
          <cx:pt idx="8349">11</cx:pt>
          <cx:pt idx="8350">7</cx:pt>
          <cx:pt idx="8351">6</cx:pt>
          <cx:pt idx="8352">2</cx:pt>
          <cx:pt idx="8353">5</cx:pt>
          <cx:pt idx="8354">5</cx:pt>
          <cx:pt idx="8355">4</cx:pt>
          <cx:pt idx="8356">5</cx:pt>
          <cx:pt idx="8357">4</cx:pt>
          <cx:pt idx="8358">5</cx:pt>
          <cx:pt idx="8359">9</cx:pt>
          <cx:pt idx="8360">10</cx:pt>
          <cx:pt idx="8361">4</cx:pt>
          <cx:pt idx="8362">5</cx:pt>
          <cx:pt idx="8363">5</cx:pt>
          <cx:pt idx="8364">12</cx:pt>
          <cx:pt idx="8365">12</cx:pt>
          <cx:pt idx="8366">4</cx:pt>
          <cx:pt idx="8367">2</cx:pt>
          <cx:pt idx="8368">7</cx:pt>
          <cx:pt idx="8369">7</cx:pt>
          <cx:pt idx="8370">7</cx:pt>
          <cx:pt idx="8371">8</cx:pt>
          <cx:pt idx="8372">7</cx:pt>
          <cx:pt idx="8373">6</cx:pt>
          <cx:pt idx="8374">6</cx:pt>
          <cx:pt idx="8375">4</cx:pt>
          <cx:pt idx="8376">5</cx:pt>
          <cx:pt idx="8377">10</cx:pt>
          <cx:pt idx="8378">7</cx:pt>
          <cx:pt idx="8379">10</cx:pt>
          <cx:pt idx="8380">5</cx:pt>
          <cx:pt idx="8381">2</cx:pt>
          <cx:pt idx="8382">7</cx:pt>
          <cx:pt idx="8383">2</cx:pt>
          <cx:pt idx="8384">7</cx:pt>
          <cx:pt idx="8385">8</cx:pt>
          <cx:pt idx="8386">4</cx:pt>
          <cx:pt idx="8387">6</cx:pt>
          <cx:pt idx="8388">6</cx:pt>
          <cx:pt idx="8389">13</cx:pt>
          <cx:pt idx="8390">5</cx:pt>
          <cx:pt idx="8391">9</cx:pt>
          <cx:pt idx="8392">10</cx:pt>
          <cx:pt idx="8393">2</cx:pt>
          <cx:pt idx="8394">3</cx:pt>
          <cx:pt idx="8395">5</cx:pt>
          <cx:pt idx="8396">2</cx:pt>
          <cx:pt idx="8397">6</cx:pt>
          <cx:pt idx="8398">2</cx:pt>
          <cx:pt idx="8399">1</cx:pt>
          <cx:pt idx="8400">5</cx:pt>
          <cx:pt idx="8401">2</cx:pt>
          <cx:pt idx="8402">10</cx:pt>
          <cx:pt idx="8403">13</cx:pt>
          <cx:pt idx="8404">1</cx:pt>
          <cx:pt idx="8405">4</cx:pt>
          <cx:pt idx="8406">5</cx:pt>
          <cx:pt idx="8407">18</cx:pt>
          <cx:pt idx="8408">4</cx:pt>
          <cx:pt idx="8409">3</cx:pt>
          <cx:pt idx="8410">2</cx:pt>
          <cx:pt idx="8411">4</cx:pt>
          <cx:pt idx="8412">2</cx:pt>
          <cx:pt idx="8413">5</cx:pt>
          <cx:pt idx="8414">5</cx:pt>
          <cx:pt idx="8415">11</cx:pt>
          <cx:pt idx="8416">5</cx:pt>
          <cx:pt idx="8417">4</cx:pt>
          <cx:pt idx="8418">2</cx:pt>
          <cx:pt idx="8419">6</cx:pt>
          <cx:pt idx="8420">2</cx:pt>
          <cx:pt idx="8421">1</cx:pt>
          <cx:pt idx="8422">2</cx:pt>
          <cx:pt idx="8423">13</cx:pt>
          <cx:pt idx="8424">3</cx:pt>
          <cx:pt idx="8425">8</cx:pt>
          <cx:pt idx="8426">15</cx:pt>
          <cx:pt idx="8427">9</cx:pt>
          <cx:pt idx="8428">10</cx:pt>
          <cx:pt idx="8429">3</cx:pt>
          <cx:pt idx="8430">11</cx:pt>
          <cx:pt idx="8431">5</cx:pt>
          <cx:pt idx="8432">5</cx:pt>
          <cx:pt idx="8433">3</cx:pt>
          <cx:pt idx="8434">3</cx:pt>
          <cx:pt idx="8435">5</cx:pt>
          <cx:pt idx="8436">6</cx:pt>
          <cx:pt idx="8437">10</cx:pt>
          <cx:pt idx="8438">14</cx:pt>
          <cx:pt idx="8439">8</cx:pt>
          <cx:pt idx="8440">2</cx:pt>
          <cx:pt idx="8441">6</cx:pt>
          <cx:pt idx="8442">5</cx:pt>
          <cx:pt idx="8443">7</cx:pt>
          <cx:pt idx="8444">8</cx:pt>
          <cx:pt idx="8445">10</cx:pt>
          <cx:pt idx="8446">10</cx:pt>
          <cx:pt idx="8447">10</cx:pt>
          <cx:pt idx="8448">5</cx:pt>
          <cx:pt idx="8449">9</cx:pt>
          <cx:pt idx="8450">5</cx:pt>
          <cx:pt idx="8451">4</cx:pt>
          <cx:pt idx="8452">6</cx:pt>
          <cx:pt idx="8453">3</cx:pt>
          <cx:pt idx="8454">4</cx:pt>
          <cx:pt idx="8455">7</cx:pt>
          <cx:pt idx="8456">9</cx:pt>
          <cx:pt idx="8457">1</cx:pt>
          <cx:pt idx="8458">3</cx:pt>
          <cx:pt idx="8459">9</cx:pt>
          <cx:pt idx="8460">5</cx:pt>
          <cx:pt idx="8461">14</cx:pt>
          <cx:pt idx="8462">5</cx:pt>
          <cx:pt idx="8463">9</cx:pt>
          <cx:pt idx="8464">4</cx:pt>
          <cx:pt idx="8465">1</cx:pt>
          <cx:pt idx="8466">5</cx:pt>
          <cx:pt idx="8467">10</cx:pt>
          <cx:pt idx="8468">11</cx:pt>
          <cx:pt idx="8469">9</cx:pt>
          <cx:pt idx="8470">16</cx:pt>
          <cx:pt idx="8471">0</cx:pt>
          <cx:pt idx="8472">2</cx:pt>
          <cx:pt idx="8473">6</cx:pt>
          <cx:pt idx="8474">5</cx:pt>
          <cx:pt idx="8475">5</cx:pt>
          <cx:pt idx="8476">6</cx:pt>
          <cx:pt idx="8477">8</cx:pt>
          <cx:pt idx="8478">4</cx:pt>
          <cx:pt idx="8479">5</cx:pt>
          <cx:pt idx="8480">4</cx:pt>
          <cx:pt idx="8481">2</cx:pt>
          <cx:pt idx="8482">4</cx:pt>
          <cx:pt idx="8483">5</cx:pt>
          <cx:pt idx="8484">10</cx:pt>
          <cx:pt idx="8485">8</cx:pt>
          <cx:pt idx="8486">4</cx:pt>
          <cx:pt idx="8487">5</cx:pt>
          <cx:pt idx="8488">3</cx:pt>
          <cx:pt idx="8489">2</cx:pt>
          <cx:pt idx="8490">4</cx:pt>
          <cx:pt idx="8491">3</cx:pt>
          <cx:pt idx="8492">5</cx:pt>
          <cx:pt idx="8493">8</cx:pt>
          <cx:pt idx="8494">11</cx:pt>
          <cx:pt idx="8495">7</cx:pt>
          <cx:pt idx="8496">2</cx:pt>
          <cx:pt idx="8497">7</cx:pt>
          <cx:pt idx="8498">4</cx:pt>
          <cx:pt idx="8499">9</cx:pt>
        </cx:lvl>
      </cx:numDim>
    </cx:data>
  </cx:chartData>
  <cx:chart>
    <cx:title pos="t" align="ctr" overlay="0">
      <cx:tx>
        <cx:txData>
          <cx:v>No of words in Short Description - Distribution</cx:v>
        </cx:txData>
      </cx:tx>
      <cx:txPr>
        <a:bodyPr spcFirstLastPara="1" vertOverflow="ellipsis" horzOverflow="overflow" wrap="square" lIns="0" tIns="0" rIns="0" bIns="0" anchor="ctr" anchorCtr="1"/>
        <a:lstStyle/>
        <a:p>
          <a:pPr algn="ctr" rtl="0">
            <a:defRPr sz="1200"/>
          </a:pPr>
          <a:r>
            <a:rPr lang="en-US" sz="1200" b="0" i="0" u="none" strike="noStrike" baseline="0" dirty="0">
              <a:solidFill>
                <a:prstClr val="white">
                  <a:lumMod val="65000"/>
                  <a:lumOff val="35000"/>
                </a:prstClr>
              </a:solidFill>
              <a:latin typeface="Calibri" panose="020F0502020204030204"/>
            </a:rPr>
            <a:t>No of words in Short Description - Distribution</a:t>
          </a:r>
        </a:p>
      </cx:txPr>
    </cx:title>
    <cx:plotArea>
      <cx:plotAreaRegion>
        <cx:series layoutId="clusteredColumn" uniqueId="{F09510AB-A8B5-4E05-A04F-A128D2C3B8AE}" formatIdx="0">
          <cx:tx>
            <cx:txData>
              <cx:f>Data!$O$1</cx:f>
              <cx:v>short_desc_len</cx:v>
            </cx:txData>
          </cx:tx>
          <cx:spPr>
            <a:ln w="3175">
              <a:solidFill>
                <a:schemeClr val="bg1">
                  <a:alpha val="98000"/>
                </a:schemeClr>
              </a:solidFill>
            </a:ln>
          </cx:spPr>
          <cx:dataLabels/>
          <cx:dataId val="0"/>
          <cx:layoutPr>
            <cx:binning intervalClosed="r" overflow="20">
              <cx:binSize val="1"/>
            </cx:binning>
          </cx:layoutPr>
        </cx:series>
      </cx:plotAreaRegion>
      <cx:axis id="0">
        <cx:catScaling gapWidth="0"/>
        <cx:tickLabels/>
      </cx:axis>
      <cx:axis id="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Data!$T$2:$T$8473</cx:f>
        <cx:lvl ptCount="142" formatCode="General">
          <cx:pt idx="0">100</cx:pt>
          <cx:pt idx="1">13.5</cx:pt>
          <cx:pt idx="2">100</cx:pt>
          <cx:pt idx="3">11.199999999999999</cx:pt>
          <cx:pt idx="4">100</cx:pt>
          <cx:pt idx="5">100</cx:pt>
          <cx:pt idx="6">100</cx:pt>
          <cx:pt idx="7">100</cx:pt>
          <cx:pt idx="8">11.800000000000001</cx:pt>
          <cx:pt idx="9">100</cx:pt>
          <cx:pt idx="10">100</cx:pt>
          <cx:pt idx="11">10</cx:pt>
          <cx:pt idx="12">19.300000000000001</cx:pt>
          <cx:pt idx="13">100</cx:pt>
          <cx:pt idx="14">100</cx:pt>
          <cx:pt idx="15">100</cx:pt>
          <cx:pt idx="16">100</cx:pt>
          <cx:pt idx="17">100</cx:pt>
          <cx:pt idx="18">100</cx:pt>
          <cx:pt idx="19">100</cx:pt>
          <cx:pt idx="20">100</cx:pt>
          <cx:pt idx="21">100</cx:pt>
          <cx:pt idx="22">100</cx:pt>
          <cx:pt idx="23">100</cx:pt>
          <cx:pt idx="24">100</cx:pt>
          <cx:pt idx="25">100</cx:pt>
          <cx:pt idx="26">100</cx:pt>
          <cx:pt idx="27">100</cx:pt>
          <cx:pt idx="28">100</cx:pt>
          <cx:pt idx="29">100</cx:pt>
          <cx:pt idx="30">14.9</cx:pt>
          <cx:pt idx="31">100</cx:pt>
          <cx:pt idx="32">100</cx:pt>
          <cx:pt idx="33">98</cx:pt>
          <cx:pt idx="34">18.5</cx:pt>
          <cx:pt idx="35">97.900000000000006</cx:pt>
          <cx:pt idx="36">97.200000000000003</cx:pt>
          <cx:pt idx="37">97.099999999999994</cx:pt>
          <cx:pt idx="38">96.700000000000003</cx:pt>
          <cx:pt idx="39">15.800000000000001</cx:pt>
          <cx:pt idx="40">96</cx:pt>
          <cx:pt idx="41">10.300000000000001</cx:pt>
          <cx:pt idx="42">94.299999999999997</cx:pt>
          <cx:pt idx="43">94.099999999999994</cx:pt>
          <cx:pt idx="44">94</cx:pt>
          <cx:pt idx="45">93.400000000000006</cx:pt>
          <cx:pt idx="46">93.099999999999994</cx:pt>
          <cx:pt idx="47">93.099999999999994</cx:pt>
          <cx:pt idx="48">93</cx:pt>
          <cx:pt idx="49">92.900000000000006</cx:pt>
          <cx:pt idx="50">92.299999999999997</cx:pt>
          <cx:pt idx="51">91.799999999999997</cx:pt>
          <cx:pt idx="52">91.599999999999994</cx:pt>
          <cx:pt idx="53">90.900000000000006</cx:pt>
          <cx:pt idx="54">90</cx:pt>
          <cx:pt idx="55">90</cx:pt>
          <cx:pt idx="56">90</cx:pt>
          <cx:pt idx="57">12.800000000000001</cx:pt>
          <cx:pt idx="58">89.599999999999994</cx:pt>
          <cx:pt idx="59">89.599999999999994</cx:pt>
          <cx:pt idx="60">89.599999999999994</cx:pt>
          <cx:pt idx="61">89.599999999999994</cx:pt>
          <cx:pt idx="62">89.200000000000003</cx:pt>
          <cx:pt idx="63">89.200000000000003</cx:pt>
          <cx:pt idx="64">88.599999999999994</cx:pt>
          <cx:pt idx="65">88</cx:pt>
          <cx:pt idx="66">14.4</cx:pt>
          <cx:pt idx="67">87.700000000000003</cx:pt>
          <cx:pt idx="68">86.799999999999997</cx:pt>
          <cx:pt idx="69">85.700000000000003</cx:pt>
          <cx:pt idx="70">85.700000000000003</cx:pt>
          <cx:pt idx="71">85.5</cx:pt>
          <cx:pt idx="72">84.799999999999997</cx:pt>
          <cx:pt idx="73">84.599999999999994</cx:pt>
          <cx:pt idx="74">83.799999999999997</cx:pt>
          <cx:pt idx="75">82.599999999999994</cx:pt>
          <cx:pt idx="76">82.400000000000006</cx:pt>
          <cx:pt idx="77">81.400000000000006</cx:pt>
          <cx:pt idx="78">81.400000000000006</cx:pt>
          <cx:pt idx="79">81.200000000000003</cx:pt>
          <cx:pt idx="80">81.099999999999994</cx:pt>
          <cx:pt idx="81">81.099999999999994</cx:pt>
          <cx:pt idx="82">78.799999999999997</cx:pt>
          <cx:pt idx="83">77.099999999999994</cx:pt>
          <cx:pt idx="84">77.099999999999994</cx:pt>
          <cx:pt idx="85">11.800000000000001</cx:pt>
          <cx:pt idx="86">77.099999999999994</cx:pt>
          <cx:pt idx="87">11.699999999999999</cx:pt>
          <cx:pt idx="88">75</cx:pt>
          <cx:pt idx="89">75</cx:pt>
          <cx:pt idx="90">73.099999999999994</cx:pt>
          <cx:pt idx="91">73</cx:pt>
          <cx:pt idx="92">72.700000000000003</cx:pt>
          <cx:pt idx="93">70.900000000000006</cx:pt>
          <cx:pt idx="94">70.599999999999994</cx:pt>
          <cx:pt idx="95">69.5</cx:pt>
          <cx:pt idx="96">68.400000000000006</cx:pt>
          <cx:pt idx="97">66.700000000000003</cx:pt>
          <cx:pt idx="98">65.799999999999997</cx:pt>
          <cx:pt idx="99">65.200000000000003</cx:pt>
          <cx:pt idx="100">65.200000000000003</cx:pt>
          <cx:pt idx="101">64.400000000000006</cx:pt>
          <cx:pt idx="102">60</cx:pt>
          <cx:pt idx="103">60</cx:pt>
          <cx:pt idx="104">59.399999999999999</cx:pt>
          <cx:pt idx="105">10.6</cx:pt>
          <cx:pt idx="106">59.299999999999997</cx:pt>
          <cx:pt idx="107">57</cx:pt>
          <cx:pt idx="108">56.200000000000003</cx:pt>
          <cx:pt idx="109">55.899999999999999</cx:pt>
          <cx:pt idx="110">13</cx:pt>
          <cx:pt idx="111">10.300000000000001</cx:pt>
          <cx:pt idx="112">54.899999999999999</cx:pt>
          <cx:pt idx="113">54</cx:pt>
          <cx:pt idx="114">12.5</cx:pt>
          <cx:pt idx="115">13.699999999999999</cx:pt>
          <cx:pt idx="116">54</cx:pt>
          <cx:pt idx="117">49.5</cx:pt>
          <cx:pt idx="118">49</cx:pt>
          <cx:pt idx="119">48.5</cx:pt>
          <cx:pt idx="120">48.399999999999999</cx:pt>
          <cx:pt idx="121">46.600000000000001</cx:pt>
          <cx:pt idx="122">44.200000000000003</cx:pt>
          <cx:pt idx="123">43.299999999999997</cx:pt>
          <cx:pt idx="124">42.200000000000003</cx:pt>
          <cx:pt idx="125">41.100000000000001</cx:pt>
          <cx:pt idx="126">39.899999999999999</cx:pt>
          <cx:pt idx="127">39.700000000000003</cx:pt>
          <cx:pt idx="128">39.299999999999997</cx:pt>
          <cx:pt idx="129">38.700000000000003</cx:pt>
          <cx:pt idx="130">36.200000000000003</cx:pt>
          <cx:pt idx="131">35.700000000000003</cx:pt>
          <cx:pt idx="132">35</cx:pt>
          <cx:pt idx="133">34.799999999999997</cx:pt>
          <cx:pt idx="134">32.399999999999999</cx:pt>
          <cx:pt idx="135">29.699999999999999</cx:pt>
          <cx:pt idx="136">29.300000000000001</cx:pt>
          <cx:pt idx="137">29.100000000000001</cx:pt>
          <cx:pt idx="138">27.5</cx:pt>
          <cx:pt idx="139">24.899999999999999</cx:pt>
          <cx:pt idx="140">23.800000000000001</cx:pt>
          <cx:pt idx="141">20.199999999999999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Calibri" panose="020F0502020204030204"/>
              </a:rPr>
              <a:t>Records where </a:t>
            </a:r>
            <a:r>
              <a:rPr lang="en-US" sz="1400" b="0" i="0" u="none" strike="noStrike" baseline="0" dirty="0" err="1">
                <a:solidFill>
                  <a:prstClr val="white">
                    <a:lumMod val="65000"/>
                    <a:lumOff val="35000"/>
                  </a:prstClr>
                </a:solidFill>
                <a:latin typeface="Calibri" panose="020F0502020204030204"/>
              </a:rPr>
              <a:t>Spl</a:t>
            </a:r>
            <a:r>
              <a:rPr lang="en-US" sz="1400" b="0" i="0" u="none" strike="noStrike" baseline="0" dirty="0">
                <a:solidFill>
                  <a:prstClr val="white">
                    <a:lumMod val="65000"/>
                    <a:lumOff val="35000"/>
                  </a:prstClr>
                </a:solidFill>
                <a:latin typeface="Calibri" panose="020F0502020204030204"/>
              </a:rPr>
              <a:t> </a:t>
            </a:r>
            <a:r>
              <a:rPr lang="en-US" sz="1400" b="0" i="0" u="none" strike="noStrike" baseline="0" dirty="0" err="1">
                <a:solidFill>
                  <a:prstClr val="white">
                    <a:lumMod val="65000"/>
                    <a:lumOff val="35000"/>
                  </a:prstClr>
                </a:solidFill>
                <a:latin typeface="Calibri" panose="020F0502020204030204"/>
              </a:rPr>
              <a:t>charaters</a:t>
            </a:r>
            <a:r>
              <a:rPr lang="en-US" sz="1400" b="0" i="0" u="none" strike="noStrike" baseline="0" dirty="0">
                <a:solidFill>
                  <a:prstClr val="white">
                    <a:lumMod val="65000"/>
                    <a:lumOff val="35000"/>
                  </a:prstClr>
                </a:solidFill>
                <a:latin typeface="Calibri" panose="020F0502020204030204"/>
              </a:rPr>
              <a:t> &gt; 10%</a:t>
            </a:r>
          </a:p>
        </cx:rich>
      </cx:tx>
    </cx:title>
    <cx:plotArea>
      <cx:plotAreaRegion>
        <cx:series layoutId="clusteredColumn" uniqueId="{544AB032-1DC8-4137-83F4-A8863990C197}">
          <cx:tx>
            <cx:txData>
              <cx:f>Data!$T$1</cx:f>
              <cx:v>no_of_splch_removed2_pct</cx:v>
            </cx:txData>
          </cx:tx>
          <cx:dataId val="0"/>
          <cx:layoutPr>
            <cx:binning intervalClosed="r">
              <cx:binSize val="10"/>
            </cx:binning>
          </cx:layoutPr>
        </cx:series>
      </cx:plotAreaRegion>
      <cx:axis id="0">
        <cx:catScaling gapWidth="0"/>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D7043-84BB-4D3C-9293-78E21E0363C2}"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A4003845-7E8A-4452-8A85-AF0C0AA5A8BB}">
      <dgm:prSet phldrT="[Text]"/>
      <dgm:spPr>
        <a:solidFill>
          <a:schemeClr val="accent2"/>
        </a:solidFill>
      </dgm:spPr>
      <dgm:t>
        <a:bodyPr/>
        <a:lstStyle/>
        <a:p>
          <a:r>
            <a:rPr lang="en-US" dirty="0"/>
            <a:t>Support ticket Creation</a:t>
          </a:r>
        </a:p>
      </dgm:t>
    </dgm:pt>
    <dgm:pt modelId="{AA318415-DF3D-4C39-858C-995CE94C6667}" type="parTrans" cxnId="{B6F7A80A-06E3-4F88-BB9A-B0F454F6B4C2}">
      <dgm:prSet/>
      <dgm:spPr/>
      <dgm:t>
        <a:bodyPr/>
        <a:lstStyle/>
        <a:p>
          <a:endParaRPr lang="en-US"/>
        </a:p>
      </dgm:t>
    </dgm:pt>
    <dgm:pt modelId="{3108C0BD-6894-49AA-90D6-573F3C2EBA9F}" type="sibTrans" cxnId="{B6F7A80A-06E3-4F88-BB9A-B0F454F6B4C2}">
      <dgm:prSet/>
      <dgm:spPr/>
      <dgm:t>
        <a:bodyPr/>
        <a:lstStyle/>
        <a:p>
          <a:endParaRPr lang="en-US"/>
        </a:p>
      </dgm:t>
    </dgm:pt>
    <dgm:pt modelId="{E08C6257-D4A1-4DB4-9333-A50E1CD4C8F0}">
      <dgm:prSet phldrT="[Text]"/>
      <dgm:spPr>
        <a:solidFill>
          <a:schemeClr val="accent2"/>
        </a:solidFill>
      </dgm:spPr>
      <dgm:t>
        <a:bodyPr/>
        <a:lstStyle/>
        <a:p>
          <a:r>
            <a:rPr lang="en-US" dirty="0"/>
            <a:t>Email</a:t>
          </a:r>
        </a:p>
      </dgm:t>
    </dgm:pt>
    <dgm:pt modelId="{5B6AEADF-10C0-4221-ABA8-FFBA0CE8D425}" type="parTrans" cxnId="{CF54B85B-7A45-4F6B-A244-04DE75A6661B}">
      <dgm:prSet/>
      <dgm:spPr/>
      <dgm:t>
        <a:bodyPr/>
        <a:lstStyle/>
        <a:p>
          <a:endParaRPr lang="en-US"/>
        </a:p>
      </dgm:t>
    </dgm:pt>
    <dgm:pt modelId="{0CC6EB77-F740-4559-B37E-C592879F1329}" type="sibTrans" cxnId="{CF54B85B-7A45-4F6B-A244-04DE75A6661B}">
      <dgm:prSet/>
      <dgm:spPr/>
      <dgm:t>
        <a:bodyPr/>
        <a:lstStyle/>
        <a:p>
          <a:endParaRPr lang="en-US"/>
        </a:p>
      </dgm:t>
    </dgm:pt>
    <dgm:pt modelId="{400A9480-C22B-45E3-9A4E-DE5BE4D7174D}">
      <dgm:prSet phldrT="[Text]"/>
      <dgm:spPr>
        <a:solidFill>
          <a:schemeClr val="accent2"/>
        </a:solidFill>
      </dgm:spPr>
      <dgm:t>
        <a:bodyPr/>
        <a:lstStyle/>
        <a:p>
          <a:r>
            <a:rPr lang="en-US" dirty="0"/>
            <a:t>Phone</a:t>
          </a:r>
        </a:p>
      </dgm:t>
    </dgm:pt>
    <dgm:pt modelId="{435BEB71-C818-4076-AE27-D93FCEC71188}" type="parTrans" cxnId="{A316F927-20B6-4F5A-A8B9-27DA8C7892F2}">
      <dgm:prSet/>
      <dgm:spPr/>
      <dgm:t>
        <a:bodyPr/>
        <a:lstStyle/>
        <a:p>
          <a:endParaRPr lang="en-US"/>
        </a:p>
      </dgm:t>
    </dgm:pt>
    <dgm:pt modelId="{03CCD0BD-DCC7-4294-8993-FF090EAB5CD9}" type="sibTrans" cxnId="{A316F927-20B6-4F5A-A8B9-27DA8C7892F2}">
      <dgm:prSet/>
      <dgm:spPr/>
      <dgm:t>
        <a:bodyPr/>
        <a:lstStyle/>
        <a:p>
          <a:endParaRPr lang="en-US"/>
        </a:p>
      </dgm:t>
    </dgm:pt>
    <dgm:pt modelId="{D4AD559C-B6BE-4378-A7AF-B88FFDC7B1F5}">
      <dgm:prSet phldrT="[Text]"/>
      <dgm:spPr>
        <a:solidFill>
          <a:schemeClr val="accent2"/>
        </a:solidFill>
      </dgm:spPr>
      <dgm:t>
        <a:bodyPr/>
        <a:lstStyle/>
        <a:p>
          <a:r>
            <a:rPr lang="en-US" dirty="0"/>
            <a:t>Assignment</a:t>
          </a:r>
        </a:p>
      </dgm:t>
    </dgm:pt>
    <dgm:pt modelId="{B9BBDCB7-8C84-41FC-9375-D4AE7C9C73E8}" type="parTrans" cxnId="{1D7B8812-37B0-4DAE-94CA-7AD606086D5B}">
      <dgm:prSet/>
      <dgm:spPr/>
      <dgm:t>
        <a:bodyPr/>
        <a:lstStyle/>
        <a:p>
          <a:endParaRPr lang="en-US"/>
        </a:p>
      </dgm:t>
    </dgm:pt>
    <dgm:pt modelId="{3BCF63C8-8485-4E94-9DBB-DDABBCDDEC9F}" type="sibTrans" cxnId="{1D7B8812-37B0-4DAE-94CA-7AD606086D5B}">
      <dgm:prSet/>
      <dgm:spPr/>
      <dgm:t>
        <a:bodyPr/>
        <a:lstStyle/>
        <a:p>
          <a:endParaRPr lang="en-US"/>
        </a:p>
      </dgm:t>
    </dgm:pt>
    <dgm:pt modelId="{72F15B2A-DDAD-4DC7-B309-4028198BC24F}">
      <dgm:prSet phldrT="[Text]"/>
      <dgm:spPr>
        <a:solidFill>
          <a:schemeClr val="accent2"/>
        </a:solidFill>
      </dgm:spPr>
      <dgm:t>
        <a:bodyPr/>
        <a:lstStyle/>
        <a:p>
          <a:r>
            <a:rPr lang="en-US" dirty="0"/>
            <a:t>Common Group</a:t>
          </a:r>
        </a:p>
      </dgm:t>
    </dgm:pt>
    <dgm:pt modelId="{1131FE49-16C0-4917-8B32-7A914EA22C98}" type="parTrans" cxnId="{D76BD047-F6A5-4C0B-8BA2-0CCE359D67C3}">
      <dgm:prSet/>
      <dgm:spPr/>
      <dgm:t>
        <a:bodyPr/>
        <a:lstStyle/>
        <a:p>
          <a:endParaRPr lang="en-US"/>
        </a:p>
      </dgm:t>
    </dgm:pt>
    <dgm:pt modelId="{DA922449-2779-4B4C-ABA9-80C7CA161F5C}" type="sibTrans" cxnId="{D76BD047-F6A5-4C0B-8BA2-0CCE359D67C3}">
      <dgm:prSet/>
      <dgm:spPr/>
      <dgm:t>
        <a:bodyPr/>
        <a:lstStyle/>
        <a:p>
          <a:endParaRPr lang="en-US"/>
        </a:p>
      </dgm:t>
    </dgm:pt>
    <dgm:pt modelId="{51CAFC4E-B461-40F7-B0EA-1FA1930F075B}">
      <dgm:prSet phldrT="[Text]"/>
      <dgm:spPr>
        <a:solidFill>
          <a:schemeClr val="accent2"/>
        </a:solidFill>
      </dgm:spPr>
      <dgm:t>
        <a:bodyPr/>
        <a:lstStyle/>
        <a:p>
          <a:r>
            <a:rPr lang="en-US" dirty="0"/>
            <a:t>Specific Group</a:t>
          </a:r>
        </a:p>
      </dgm:t>
    </dgm:pt>
    <dgm:pt modelId="{2F1AD820-07D5-419B-860C-55F81EE389FE}" type="parTrans" cxnId="{D78B65B9-1554-4DE6-95B9-5BF79A059866}">
      <dgm:prSet/>
      <dgm:spPr/>
      <dgm:t>
        <a:bodyPr/>
        <a:lstStyle/>
        <a:p>
          <a:endParaRPr lang="en-US"/>
        </a:p>
      </dgm:t>
    </dgm:pt>
    <dgm:pt modelId="{87FB7F22-19E9-4DF0-922F-D39A0C827A23}" type="sibTrans" cxnId="{D78B65B9-1554-4DE6-95B9-5BF79A059866}">
      <dgm:prSet/>
      <dgm:spPr/>
      <dgm:t>
        <a:bodyPr/>
        <a:lstStyle/>
        <a:p>
          <a:endParaRPr lang="en-US"/>
        </a:p>
      </dgm:t>
    </dgm:pt>
    <dgm:pt modelId="{B45144CF-1B14-4873-8587-C8F2AC7FAD3D}">
      <dgm:prSet phldrT="[Text]"/>
      <dgm:spPr>
        <a:solidFill>
          <a:schemeClr val="accent2"/>
        </a:solidFill>
      </dgm:spPr>
      <dgm:t>
        <a:bodyPr/>
        <a:lstStyle/>
        <a:p>
          <a:r>
            <a:rPr lang="en-US" dirty="0"/>
            <a:t>Resolution</a:t>
          </a:r>
        </a:p>
      </dgm:t>
    </dgm:pt>
    <dgm:pt modelId="{9A1CBB87-A630-4A0B-8C49-9407D6216A18}" type="parTrans" cxnId="{159CEE84-64F9-422A-BD16-E3D4BEF58998}">
      <dgm:prSet/>
      <dgm:spPr/>
      <dgm:t>
        <a:bodyPr/>
        <a:lstStyle/>
        <a:p>
          <a:endParaRPr lang="en-US"/>
        </a:p>
      </dgm:t>
    </dgm:pt>
    <dgm:pt modelId="{ACF7D042-FDF6-48B8-9FDE-E74FB0B7580D}" type="sibTrans" cxnId="{159CEE84-64F9-422A-BD16-E3D4BEF58998}">
      <dgm:prSet/>
      <dgm:spPr/>
      <dgm:t>
        <a:bodyPr/>
        <a:lstStyle/>
        <a:p>
          <a:endParaRPr lang="en-US"/>
        </a:p>
      </dgm:t>
    </dgm:pt>
    <dgm:pt modelId="{C905453A-8CE6-4244-A1E5-AE054B9474B3}">
      <dgm:prSet phldrT="[Text]"/>
      <dgm:spPr>
        <a:solidFill>
          <a:schemeClr val="accent2"/>
        </a:solidFill>
      </dgm:spPr>
      <dgm:t>
        <a:bodyPr/>
        <a:lstStyle/>
        <a:p>
          <a:r>
            <a:rPr lang="en-US" dirty="0"/>
            <a:t>Resolution by L1</a:t>
          </a:r>
        </a:p>
      </dgm:t>
    </dgm:pt>
    <dgm:pt modelId="{5F986767-8496-4B99-BC61-AFB374228B9A}" type="parTrans" cxnId="{F21E914B-F66E-4A16-91FE-06A32EFF5BA2}">
      <dgm:prSet/>
      <dgm:spPr/>
      <dgm:t>
        <a:bodyPr/>
        <a:lstStyle/>
        <a:p>
          <a:endParaRPr lang="en-US"/>
        </a:p>
      </dgm:t>
    </dgm:pt>
    <dgm:pt modelId="{4833CA54-B937-4CEE-B288-E3795F0DAFC8}" type="sibTrans" cxnId="{F21E914B-F66E-4A16-91FE-06A32EFF5BA2}">
      <dgm:prSet/>
      <dgm:spPr/>
      <dgm:t>
        <a:bodyPr/>
        <a:lstStyle/>
        <a:p>
          <a:endParaRPr lang="en-US"/>
        </a:p>
      </dgm:t>
    </dgm:pt>
    <dgm:pt modelId="{0FCC1EE1-C496-4524-AEED-D412233BDCCE}">
      <dgm:prSet phldrT="[Text]"/>
      <dgm:spPr>
        <a:solidFill>
          <a:schemeClr val="accent2"/>
        </a:solidFill>
      </dgm:spPr>
      <dgm:t>
        <a:bodyPr/>
        <a:lstStyle/>
        <a:p>
          <a:r>
            <a:rPr lang="en-US" dirty="0"/>
            <a:t>Ticketing Platform</a:t>
          </a:r>
        </a:p>
      </dgm:t>
    </dgm:pt>
    <dgm:pt modelId="{0AD1F402-B4E6-44C9-87FA-325C23259773}" type="parTrans" cxnId="{9672210D-8823-484C-85EC-404A14C84D25}">
      <dgm:prSet/>
      <dgm:spPr/>
      <dgm:t>
        <a:bodyPr/>
        <a:lstStyle/>
        <a:p>
          <a:endParaRPr lang="en-US"/>
        </a:p>
      </dgm:t>
    </dgm:pt>
    <dgm:pt modelId="{44FFBBE7-9503-4A06-A578-DE191B904CCD}" type="sibTrans" cxnId="{9672210D-8823-484C-85EC-404A14C84D25}">
      <dgm:prSet/>
      <dgm:spPr/>
      <dgm:t>
        <a:bodyPr/>
        <a:lstStyle/>
        <a:p>
          <a:endParaRPr lang="en-US"/>
        </a:p>
      </dgm:t>
    </dgm:pt>
    <dgm:pt modelId="{D088D3D0-741E-4F5C-A9E3-1EB693700A13}">
      <dgm:prSet phldrT="[Text]"/>
      <dgm:spPr>
        <a:solidFill>
          <a:schemeClr val="accent2"/>
        </a:solidFill>
      </dgm:spPr>
      <dgm:t>
        <a:bodyPr/>
        <a:lstStyle/>
        <a:p>
          <a:r>
            <a:rPr lang="en-US" dirty="0"/>
            <a:t>Auto Email from Monitoring tools</a:t>
          </a:r>
        </a:p>
      </dgm:t>
    </dgm:pt>
    <dgm:pt modelId="{7AF0BA19-93B2-4FF6-B70E-208C2C5A6AD5}" type="parTrans" cxnId="{172EB121-CEC8-438A-804B-44779970C863}">
      <dgm:prSet/>
      <dgm:spPr/>
      <dgm:t>
        <a:bodyPr/>
        <a:lstStyle/>
        <a:p>
          <a:endParaRPr lang="en-US"/>
        </a:p>
      </dgm:t>
    </dgm:pt>
    <dgm:pt modelId="{56562E58-B1FF-4EA3-9DDC-542DC9284053}" type="sibTrans" cxnId="{172EB121-CEC8-438A-804B-44779970C863}">
      <dgm:prSet/>
      <dgm:spPr/>
      <dgm:t>
        <a:bodyPr/>
        <a:lstStyle/>
        <a:p>
          <a:endParaRPr lang="en-US"/>
        </a:p>
      </dgm:t>
    </dgm:pt>
    <dgm:pt modelId="{46CF9AB5-58CC-49E0-A2F8-954FC28B1222}">
      <dgm:prSet phldrT="[Text]"/>
      <dgm:spPr>
        <a:solidFill>
          <a:schemeClr val="accent2"/>
        </a:solidFill>
      </dgm:spPr>
      <dgm:t>
        <a:bodyPr/>
        <a:lstStyle/>
        <a:p>
          <a:r>
            <a:rPr lang="en-US" dirty="0"/>
            <a:t>Categorization</a:t>
          </a:r>
        </a:p>
      </dgm:t>
    </dgm:pt>
    <dgm:pt modelId="{1CDF89E0-37B1-447C-ADF5-65849922B56A}" type="parTrans" cxnId="{27AB0090-D391-46CC-9B27-04990C0A40ED}">
      <dgm:prSet/>
      <dgm:spPr/>
      <dgm:t>
        <a:bodyPr/>
        <a:lstStyle/>
        <a:p>
          <a:endParaRPr lang="en-US"/>
        </a:p>
      </dgm:t>
    </dgm:pt>
    <dgm:pt modelId="{7F390892-8F84-40E2-BA9D-93F8B7E7D10E}" type="sibTrans" cxnId="{27AB0090-D391-46CC-9B27-04990C0A40ED}">
      <dgm:prSet/>
      <dgm:spPr/>
      <dgm:t>
        <a:bodyPr/>
        <a:lstStyle/>
        <a:p>
          <a:endParaRPr lang="en-US"/>
        </a:p>
      </dgm:t>
    </dgm:pt>
    <dgm:pt modelId="{B926641F-3516-43C2-A1B9-6EF87D84FFEE}">
      <dgm:prSet phldrT="[Text]"/>
      <dgm:spPr>
        <a:solidFill>
          <a:schemeClr val="accent2"/>
        </a:solidFill>
      </dgm:spPr>
      <dgm:t>
        <a:bodyPr/>
        <a:lstStyle/>
        <a:p>
          <a:r>
            <a:rPr lang="en-US" dirty="0"/>
            <a:t>IT related</a:t>
          </a:r>
        </a:p>
      </dgm:t>
    </dgm:pt>
    <dgm:pt modelId="{BC1DA75E-1A99-4761-AFB3-D371EBDF80D5}" type="parTrans" cxnId="{5893137F-2175-4F1F-882B-ED4991CD5F93}">
      <dgm:prSet/>
      <dgm:spPr/>
      <dgm:t>
        <a:bodyPr/>
        <a:lstStyle/>
        <a:p>
          <a:endParaRPr lang="en-US"/>
        </a:p>
      </dgm:t>
    </dgm:pt>
    <dgm:pt modelId="{527867C8-A3A9-4C9B-94ED-C186595F0375}" type="sibTrans" cxnId="{5893137F-2175-4F1F-882B-ED4991CD5F93}">
      <dgm:prSet/>
      <dgm:spPr/>
      <dgm:t>
        <a:bodyPr/>
        <a:lstStyle/>
        <a:p>
          <a:endParaRPr lang="en-US"/>
        </a:p>
      </dgm:t>
    </dgm:pt>
    <dgm:pt modelId="{7FE1B4F9-2BDD-4AAE-BC06-94CEF175D2EE}">
      <dgm:prSet phldrT="[Text]"/>
      <dgm:spPr>
        <a:solidFill>
          <a:schemeClr val="accent2"/>
        </a:solidFill>
      </dgm:spPr>
      <dgm:t>
        <a:bodyPr/>
        <a:lstStyle/>
        <a:p>
          <a:r>
            <a:rPr lang="en-US" dirty="0"/>
            <a:t>Functional</a:t>
          </a:r>
        </a:p>
      </dgm:t>
    </dgm:pt>
    <dgm:pt modelId="{B2E88FF1-2BEB-4FB6-982F-19B259647F0E}" type="parTrans" cxnId="{0B9136EE-FAAE-4137-A131-49947CD92DD8}">
      <dgm:prSet/>
      <dgm:spPr/>
      <dgm:t>
        <a:bodyPr/>
        <a:lstStyle/>
        <a:p>
          <a:endParaRPr lang="en-US"/>
        </a:p>
      </dgm:t>
    </dgm:pt>
    <dgm:pt modelId="{C92F8EAB-6F22-41E3-A92D-599914A8BB7F}" type="sibTrans" cxnId="{0B9136EE-FAAE-4137-A131-49947CD92DD8}">
      <dgm:prSet/>
      <dgm:spPr/>
      <dgm:t>
        <a:bodyPr/>
        <a:lstStyle/>
        <a:p>
          <a:endParaRPr lang="en-US"/>
        </a:p>
      </dgm:t>
    </dgm:pt>
    <dgm:pt modelId="{EDDA76F3-19FD-42C2-827A-7F4780259086}">
      <dgm:prSet phldrT="[Text]"/>
      <dgm:spPr>
        <a:solidFill>
          <a:schemeClr val="accent2"/>
        </a:solidFill>
      </dgm:spPr>
      <dgm:t>
        <a:bodyPr/>
        <a:lstStyle/>
        <a:p>
          <a:r>
            <a:rPr lang="en-US" dirty="0"/>
            <a:t>Specialization</a:t>
          </a:r>
        </a:p>
      </dgm:t>
    </dgm:pt>
    <dgm:pt modelId="{69F57CB4-E34F-49AF-8F13-6F8295FD4D15}" type="parTrans" cxnId="{465E0983-8094-4AEC-A21F-393819A8F52D}">
      <dgm:prSet/>
      <dgm:spPr/>
      <dgm:t>
        <a:bodyPr/>
        <a:lstStyle/>
        <a:p>
          <a:endParaRPr lang="en-US"/>
        </a:p>
      </dgm:t>
    </dgm:pt>
    <dgm:pt modelId="{C35A20A1-0F4F-4C39-80CB-81A1F1E05ABE}" type="sibTrans" cxnId="{465E0983-8094-4AEC-A21F-393819A8F52D}">
      <dgm:prSet/>
      <dgm:spPr/>
      <dgm:t>
        <a:bodyPr/>
        <a:lstStyle/>
        <a:p>
          <a:endParaRPr lang="en-US"/>
        </a:p>
      </dgm:t>
    </dgm:pt>
    <dgm:pt modelId="{6BF7A2FD-BFD7-41F1-A270-7A109E92F18C}">
      <dgm:prSet phldrT="[Text]"/>
      <dgm:spPr>
        <a:solidFill>
          <a:schemeClr val="accent2"/>
        </a:solidFill>
      </dgm:spPr>
      <dgm:t>
        <a:bodyPr/>
        <a:lstStyle/>
        <a:p>
          <a:r>
            <a:rPr lang="en-US" dirty="0"/>
            <a:t>..</a:t>
          </a:r>
          <a:r>
            <a:rPr lang="en-US" dirty="0" err="1"/>
            <a:t>etc</a:t>
          </a:r>
          <a:endParaRPr lang="en-US" dirty="0"/>
        </a:p>
      </dgm:t>
    </dgm:pt>
    <dgm:pt modelId="{75D70396-5C46-4A3C-B3B2-C9F71DA46702}" type="parTrans" cxnId="{86F71664-B000-4551-AF3A-45C1C799CC9D}">
      <dgm:prSet/>
      <dgm:spPr/>
      <dgm:t>
        <a:bodyPr/>
        <a:lstStyle/>
        <a:p>
          <a:endParaRPr lang="en-US"/>
        </a:p>
      </dgm:t>
    </dgm:pt>
    <dgm:pt modelId="{520E18CB-6EA3-4828-A2F2-C3ACB4A5A85C}" type="sibTrans" cxnId="{86F71664-B000-4551-AF3A-45C1C799CC9D}">
      <dgm:prSet/>
      <dgm:spPr/>
      <dgm:t>
        <a:bodyPr/>
        <a:lstStyle/>
        <a:p>
          <a:endParaRPr lang="en-US"/>
        </a:p>
      </dgm:t>
    </dgm:pt>
    <dgm:pt modelId="{68E59AE0-F08B-437C-BAC3-8DC22706E9B5}">
      <dgm:prSet phldrT="[Text]"/>
      <dgm:spPr>
        <a:solidFill>
          <a:schemeClr val="accent2"/>
        </a:solidFill>
      </dgm:spPr>
      <dgm:t>
        <a:bodyPr/>
        <a:lstStyle/>
        <a:p>
          <a:r>
            <a:rPr lang="en-US" dirty="0"/>
            <a:t>Escalation</a:t>
          </a:r>
        </a:p>
      </dgm:t>
    </dgm:pt>
    <dgm:pt modelId="{D9D70F38-0688-43F8-82EE-60EC60FE97FA}" type="parTrans" cxnId="{C8306DA1-5F76-424C-BD17-0E2D3A0646F5}">
      <dgm:prSet/>
      <dgm:spPr/>
      <dgm:t>
        <a:bodyPr/>
        <a:lstStyle/>
        <a:p>
          <a:endParaRPr lang="en-US"/>
        </a:p>
      </dgm:t>
    </dgm:pt>
    <dgm:pt modelId="{35B798DC-7EE6-4D27-993C-29C9A2035376}" type="sibTrans" cxnId="{C8306DA1-5F76-424C-BD17-0E2D3A0646F5}">
      <dgm:prSet/>
      <dgm:spPr/>
      <dgm:t>
        <a:bodyPr/>
        <a:lstStyle/>
        <a:p>
          <a:endParaRPr lang="en-US"/>
        </a:p>
      </dgm:t>
    </dgm:pt>
    <dgm:pt modelId="{67E1989E-59D3-431F-BBB1-79BB1F8E92A1}">
      <dgm:prSet phldrT="[Text]"/>
      <dgm:spPr>
        <a:solidFill>
          <a:schemeClr val="accent2"/>
        </a:solidFill>
      </dgm:spPr>
      <dgm:t>
        <a:bodyPr/>
        <a:lstStyle/>
        <a:p>
          <a:r>
            <a:rPr lang="en-US" dirty="0"/>
            <a:t>Resolution by L2</a:t>
          </a:r>
        </a:p>
      </dgm:t>
    </dgm:pt>
    <dgm:pt modelId="{7AF2CA0D-2E26-4E5F-856F-2418125FFE86}" type="parTrans" cxnId="{C57356F1-8533-49E2-9B81-BCB35E7219A8}">
      <dgm:prSet/>
      <dgm:spPr/>
      <dgm:t>
        <a:bodyPr/>
        <a:lstStyle/>
        <a:p>
          <a:endParaRPr lang="en-US"/>
        </a:p>
      </dgm:t>
    </dgm:pt>
    <dgm:pt modelId="{47B6EAC9-7B44-49CA-BCFD-E538D8CECCAB}" type="sibTrans" cxnId="{C57356F1-8533-49E2-9B81-BCB35E7219A8}">
      <dgm:prSet/>
      <dgm:spPr/>
      <dgm:t>
        <a:bodyPr/>
        <a:lstStyle/>
        <a:p>
          <a:endParaRPr lang="en-US"/>
        </a:p>
      </dgm:t>
    </dgm:pt>
    <dgm:pt modelId="{EE5230E5-D8C5-47C7-AE35-032590A0B13F}">
      <dgm:prSet phldrT="[Text]"/>
      <dgm:spPr>
        <a:solidFill>
          <a:schemeClr val="accent2"/>
        </a:solidFill>
      </dgm:spPr>
      <dgm:t>
        <a:bodyPr/>
        <a:lstStyle/>
        <a:p>
          <a:r>
            <a:rPr lang="en-US" dirty="0"/>
            <a:t>Resolution by L3</a:t>
          </a:r>
        </a:p>
      </dgm:t>
    </dgm:pt>
    <dgm:pt modelId="{F4360C3A-2D5A-4000-A02C-822AEE4105C9}" type="parTrans" cxnId="{5C48F067-76BF-4BCD-86A9-97957ED0235E}">
      <dgm:prSet/>
      <dgm:spPr/>
      <dgm:t>
        <a:bodyPr/>
        <a:lstStyle/>
        <a:p>
          <a:endParaRPr lang="en-US"/>
        </a:p>
      </dgm:t>
    </dgm:pt>
    <dgm:pt modelId="{B1C33945-5D3F-48B1-8A8A-0344BC311E0B}" type="sibTrans" cxnId="{5C48F067-76BF-4BCD-86A9-97957ED0235E}">
      <dgm:prSet/>
      <dgm:spPr/>
      <dgm:t>
        <a:bodyPr/>
        <a:lstStyle/>
        <a:p>
          <a:endParaRPr lang="en-US"/>
        </a:p>
      </dgm:t>
    </dgm:pt>
    <dgm:pt modelId="{5727A031-1CE5-4EB7-BECB-BB5E421506F2}" type="pres">
      <dgm:prSet presAssocID="{A05D7043-84BB-4D3C-9293-78E21E0363C2}" presName="Name0" presStyleCnt="0">
        <dgm:presLayoutVars>
          <dgm:dir/>
          <dgm:resizeHandles val="exact"/>
        </dgm:presLayoutVars>
      </dgm:prSet>
      <dgm:spPr/>
    </dgm:pt>
    <dgm:pt modelId="{06250521-5D41-4754-ACE4-AD6402F00466}" type="pres">
      <dgm:prSet presAssocID="{A4003845-7E8A-4452-8A85-AF0C0AA5A8BB}" presName="composite" presStyleCnt="0"/>
      <dgm:spPr/>
    </dgm:pt>
    <dgm:pt modelId="{F2DDEEB4-79F4-4CA2-83EB-17F4C7A83FE2}" type="pres">
      <dgm:prSet presAssocID="{A4003845-7E8A-4452-8A85-AF0C0AA5A8BB}"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icket"/>
        </a:ext>
      </dgm:extLst>
    </dgm:pt>
    <dgm:pt modelId="{B4023883-456F-41B5-8454-B0FC72F98690}" type="pres">
      <dgm:prSet presAssocID="{A4003845-7E8A-4452-8A85-AF0C0AA5A8BB}" presName="txNode" presStyleLbl="node1" presStyleIdx="0" presStyleCnt="4">
        <dgm:presLayoutVars>
          <dgm:bulletEnabled val="1"/>
        </dgm:presLayoutVars>
      </dgm:prSet>
      <dgm:spPr/>
    </dgm:pt>
    <dgm:pt modelId="{EA5DED56-2453-4641-849E-F0D6A84D630A}" type="pres">
      <dgm:prSet presAssocID="{3108C0BD-6894-49AA-90D6-573F3C2EBA9F}" presName="sibTrans" presStyleLbl="sibTrans2D1" presStyleIdx="0" presStyleCnt="3"/>
      <dgm:spPr/>
    </dgm:pt>
    <dgm:pt modelId="{AE7875A8-7D91-4B54-AE38-E80D78F1BB6A}" type="pres">
      <dgm:prSet presAssocID="{3108C0BD-6894-49AA-90D6-573F3C2EBA9F}" presName="connTx" presStyleLbl="sibTrans2D1" presStyleIdx="0" presStyleCnt="3"/>
      <dgm:spPr/>
    </dgm:pt>
    <dgm:pt modelId="{8C517F1F-A64D-4E1C-B465-0A8118F29EA7}" type="pres">
      <dgm:prSet presAssocID="{46CF9AB5-58CC-49E0-A2F8-954FC28B1222}" presName="composite" presStyleCnt="0"/>
      <dgm:spPr/>
    </dgm:pt>
    <dgm:pt modelId="{CBE33BF9-1038-4293-A052-D1FE986D1941}" type="pres">
      <dgm:prSet presAssocID="{46CF9AB5-58CC-49E0-A2F8-954FC28B1222}"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ter"/>
        </a:ext>
      </dgm:extLst>
    </dgm:pt>
    <dgm:pt modelId="{98F466B7-B084-444C-AA10-7F65E31DE522}" type="pres">
      <dgm:prSet presAssocID="{46CF9AB5-58CC-49E0-A2F8-954FC28B1222}" presName="txNode" presStyleLbl="node1" presStyleIdx="1" presStyleCnt="4">
        <dgm:presLayoutVars>
          <dgm:bulletEnabled val="1"/>
        </dgm:presLayoutVars>
      </dgm:prSet>
      <dgm:spPr/>
    </dgm:pt>
    <dgm:pt modelId="{7984473C-35AD-49B7-98A8-D8779D674D8F}" type="pres">
      <dgm:prSet presAssocID="{7F390892-8F84-40E2-BA9D-93F8B7E7D10E}" presName="sibTrans" presStyleLbl="sibTrans2D1" presStyleIdx="1" presStyleCnt="3"/>
      <dgm:spPr/>
    </dgm:pt>
    <dgm:pt modelId="{7542125E-3339-4512-9EC8-3C5F7D7A2AF0}" type="pres">
      <dgm:prSet presAssocID="{7F390892-8F84-40E2-BA9D-93F8B7E7D10E}" presName="connTx" presStyleLbl="sibTrans2D1" presStyleIdx="1" presStyleCnt="3"/>
      <dgm:spPr/>
    </dgm:pt>
    <dgm:pt modelId="{F615E59E-BDAD-4FBC-BCE2-FE3B4535D130}" type="pres">
      <dgm:prSet presAssocID="{D4AD559C-B6BE-4378-A7AF-B88FFDC7B1F5}" presName="composite" presStyleCnt="0"/>
      <dgm:spPr/>
    </dgm:pt>
    <dgm:pt modelId="{85DE4AFF-9C69-46B7-AA89-01E60251FAEF}" type="pres">
      <dgm:prSet presAssocID="{D4AD559C-B6BE-4378-A7AF-B88FFDC7B1F5}"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n"/>
        </a:ext>
      </dgm:extLst>
    </dgm:pt>
    <dgm:pt modelId="{82B8576E-AEDC-4B4B-BFB8-AB42F4103416}" type="pres">
      <dgm:prSet presAssocID="{D4AD559C-B6BE-4378-A7AF-B88FFDC7B1F5}" presName="txNode" presStyleLbl="node1" presStyleIdx="2" presStyleCnt="4">
        <dgm:presLayoutVars>
          <dgm:bulletEnabled val="1"/>
        </dgm:presLayoutVars>
      </dgm:prSet>
      <dgm:spPr/>
    </dgm:pt>
    <dgm:pt modelId="{2B8F0DDC-AD08-4810-83FA-06887C4BE028}" type="pres">
      <dgm:prSet presAssocID="{3BCF63C8-8485-4E94-9DBB-DDABBCDDEC9F}" presName="sibTrans" presStyleLbl="sibTrans2D1" presStyleIdx="2" presStyleCnt="3"/>
      <dgm:spPr/>
    </dgm:pt>
    <dgm:pt modelId="{87B34220-92C1-4784-B179-7BC62BC7D3E4}" type="pres">
      <dgm:prSet presAssocID="{3BCF63C8-8485-4E94-9DBB-DDABBCDDEC9F}" presName="connTx" presStyleLbl="sibTrans2D1" presStyleIdx="2" presStyleCnt="3"/>
      <dgm:spPr/>
    </dgm:pt>
    <dgm:pt modelId="{096B40CE-BFF1-4B8F-BBED-3F751266ED14}" type="pres">
      <dgm:prSet presAssocID="{B45144CF-1B14-4873-8587-C8F2AC7FAD3D}" presName="composite" presStyleCnt="0"/>
      <dgm:spPr/>
    </dgm:pt>
    <dgm:pt modelId="{02E3C13D-0F2A-4F60-B5FC-992B3B3B0AAF}" type="pres">
      <dgm:prSet presAssocID="{B45144CF-1B14-4873-8587-C8F2AC7FAD3D}"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ecision chart"/>
        </a:ext>
      </dgm:extLst>
    </dgm:pt>
    <dgm:pt modelId="{FD88021F-D0E2-4E3A-82DB-68A74F5AD925}" type="pres">
      <dgm:prSet presAssocID="{B45144CF-1B14-4873-8587-C8F2AC7FAD3D}" presName="txNode" presStyleLbl="node1" presStyleIdx="3" presStyleCnt="4">
        <dgm:presLayoutVars>
          <dgm:bulletEnabled val="1"/>
        </dgm:presLayoutVars>
      </dgm:prSet>
      <dgm:spPr/>
    </dgm:pt>
  </dgm:ptLst>
  <dgm:cxnLst>
    <dgm:cxn modelId="{EE1D8304-462A-493B-9884-DF475ED6DE5A}" type="presOf" srcId="{3BCF63C8-8485-4E94-9DBB-DDABBCDDEC9F}" destId="{87B34220-92C1-4784-B179-7BC62BC7D3E4}" srcOrd="1" destOrd="0" presId="urn:microsoft.com/office/officeart/2005/8/layout/hProcess10"/>
    <dgm:cxn modelId="{B6F7A80A-06E3-4F88-BB9A-B0F454F6B4C2}" srcId="{A05D7043-84BB-4D3C-9293-78E21E0363C2}" destId="{A4003845-7E8A-4452-8A85-AF0C0AA5A8BB}" srcOrd="0" destOrd="0" parTransId="{AA318415-DF3D-4C39-858C-995CE94C6667}" sibTransId="{3108C0BD-6894-49AA-90D6-573F3C2EBA9F}"/>
    <dgm:cxn modelId="{9672210D-8823-484C-85EC-404A14C84D25}" srcId="{A4003845-7E8A-4452-8A85-AF0C0AA5A8BB}" destId="{0FCC1EE1-C496-4524-AEED-D412233BDCCE}" srcOrd="2" destOrd="0" parTransId="{0AD1F402-B4E6-44C9-87FA-325C23259773}" sibTransId="{44FFBBE7-9503-4A06-A578-DE191B904CCD}"/>
    <dgm:cxn modelId="{1D7B8812-37B0-4DAE-94CA-7AD606086D5B}" srcId="{A05D7043-84BB-4D3C-9293-78E21E0363C2}" destId="{D4AD559C-B6BE-4378-A7AF-B88FFDC7B1F5}" srcOrd="2" destOrd="0" parTransId="{B9BBDCB7-8C84-41FC-9375-D4AE7C9C73E8}" sibTransId="{3BCF63C8-8485-4E94-9DBB-DDABBCDDEC9F}"/>
    <dgm:cxn modelId="{172EB121-CEC8-438A-804B-44779970C863}" srcId="{A4003845-7E8A-4452-8A85-AF0C0AA5A8BB}" destId="{D088D3D0-741E-4F5C-A9E3-1EB693700A13}" srcOrd="3" destOrd="0" parTransId="{7AF0BA19-93B2-4FF6-B70E-208C2C5A6AD5}" sibTransId="{56562E58-B1FF-4EA3-9DDC-542DC9284053}"/>
    <dgm:cxn modelId="{B1687124-6C12-4D67-B8B7-FB1712224792}" type="presOf" srcId="{A05D7043-84BB-4D3C-9293-78E21E0363C2}" destId="{5727A031-1CE5-4EB7-BECB-BB5E421506F2}" srcOrd="0" destOrd="0" presId="urn:microsoft.com/office/officeart/2005/8/layout/hProcess10"/>
    <dgm:cxn modelId="{A316F927-20B6-4F5A-A8B9-27DA8C7892F2}" srcId="{A4003845-7E8A-4452-8A85-AF0C0AA5A8BB}" destId="{400A9480-C22B-45E3-9A4E-DE5BE4D7174D}" srcOrd="1" destOrd="0" parTransId="{435BEB71-C818-4076-AE27-D93FCEC71188}" sibTransId="{03CCD0BD-DCC7-4294-8993-FF090EAB5CD9}"/>
    <dgm:cxn modelId="{2DCC9B35-F395-4683-A1AE-ECCC1C427774}" type="presOf" srcId="{A4003845-7E8A-4452-8A85-AF0C0AA5A8BB}" destId="{B4023883-456F-41B5-8454-B0FC72F98690}" srcOrd="0" destOrd="0" presId="urn:microsoft.com/office/officeart/2005/8/layout/hProcess10"/>
    <dgm:cxn modelId="{CF54B85B-7A45-4F6B-A244-04DE75A6661B}" srcId="{A4003845-7E8A-4452-8A85-AF0C0AA5A8BB}" destId="{E08C6257-D4A1-4DB4-9333-A50E1CD4C8F0}" srcOrd="0" destOrd="0" parTransId="{5B6AEADF-10C0-4221-ABA8-FFBA0CE8D425}" sibTransId="{0CC6EB77-F740-4559-B37E-C592879F1329}"/>
    <dgm:cxn modelId="{86F71664-B000-4551-AF3A-45C1C799CC9D}" srcId="{46CF9AB5-58CC-49E0-A2F8-954FC28B1222}" destId="{6BF7A2FD-BFD7-41F1-A270-7A109E92F18C}" srcOrd="3" destOrd="0" parTransId="{75D70396-5C46-4A3C-B3B2-C9F71DA46702}" sibTransId="{520E18CB-6EA3-4828-A2F2-C3ACB4A5A85C}"/>
    <dgm:cxn modelId="{D76BD047-F6A5-4C0B-8BA2-0CCE359D67C3}" srcId="{D4AD559C-B6BE-4378-A7AF-B88FFDC7B1F5}" destId="{72F15B2A-DDAD-4DC7-B309-4028198BC24F}" srcOrd="0" destOrd="0" parTransId="{1131FE49-16C0-4917-8B32-7A914EA22C98}" sibTransId="{DA922449-2779-4B4C-ABA9-80C7CA161F5C}"/>
    <dgm:cxn modelId="{5C48F067-76BF-4BCD-86A9-97957ED0235E}" srcId="{B45144CF-1B14-4873-8587-C8F2AC7FAD3D}" destId="{EE5230E5-D8C5-47C7-AE35-032590A0B13F}" srcOrd="2" destOrd="0" parTransId="{F4360C3A-2D5A-4000-A02C-822AEE4105C9}" sibTransId="{B1C33945-5D3F-48B1-8A8A-0344BC311E0B}"/>
    <dgm:cxn modelId="{ED28654A-0DCE-4EA5-9976-E30AE75791C3}" type="presOf" srcId="{68E59AE0-F08B-437C-BAC3-8DC22706E9B5}" destId="{82B8576E-AEDC-4B4B-BFB8-AB42F4103416}" srcOrd="0" destOrd="3" presId="urn:microsoft.com/office/officeart/2005/8/layout/hProcess10"/>
    <dgm:cxn modelId="{F21E914B-F66E-4A16-91FE-06A32EFF5BA2}" srcId="{B45144CF-1B14-4873-8587-C8F2AC7FAD3D}" destId="{C905453A-8CE6-4244-A1E5-AE054B9474B3}" srcOrd="0" destOrd="0" parTransId="{5F986767-8496-4B99-BC61-AFB374228B9A}" sibTransId="{4833CA54-B937-4CEE-B288-E3795F0DAFC8}"/>
    <dgm:cxn modelId="{BC4B516C-6C86-474C-BAB6-D3F5EF41709A}" type="presOf" srcId="{E08C6257-D4A1-4DB4-9333-A50E1CD4C8F0}" destId="{B4023883-456F-41B5-8454-B0FC72F98690}" srcOrd="0" destOrd="1" presId="urn:microsoft.com/office/officeart/2005/8/layout/hProcess10"/>
    <dgm:cxn modelId="{2E9F706F-8958-481E-8523-DA1876282FA2}" type="presOf" srcId="{EDDA76F3-19FD-42C2-827A-7F4780259086}" destId="{98F466B7-B084-444C-AA10-7F65E31DE522}" srcOrd="0" destOrd="3" presId="urn:microsoft.com/office/officeart/2005/8/layout/hProcess10"/>
    <dgm:cxn modelId="{5893137F-2175-4F1F-882B-ED4991CD5F93}" srcId="{46CF9AB5-58CC-49E0-A2F8-954FC28B1222}" destId="{B926641F-3516-43C2-A1B9-6EF87D84FFEE}" srcOrd="0" destOrd="0" parTransId="{BC1DA75E-1A99-4761-AFB3-D371EBDF80D5}" sibTransId="{527867C8-A3A9-4C9B-94ED-C186595F0375}"/>
    <dgm:cxn modelId="{465E0983-8094-4AEC-A21F-393819A8F52D}" srcId="{46CF9AB5-58CC-49E0-A2F8-954FC28B1222}" destId="{EDDA76F3-19FD-42C2-827A-7F4780259086}" srcOrd="2" destOrd="0" parTransId="{69F57CB4-E34F-49AF-8F13-6F8295FD4D15}" sibTransId="{C35A20A1-0F4F-4C39-80CB-81A1F1E05ABE}"/>
    <dgm:cxn modelId="{02227083-FAC7-4AC1-8F56-A67B199FD923}" type="presOf" srcId="{400A9480-C22B-45E3-9A4E-DE5BE4D7174D}" destId="{B4023883-456F-41B5-8454-B0FC72F98690}" srcOrd="0" destOrd="2" presId="urn:microsoft.com/office/officeart/2005/8/layout/hProcess10"/>
    <dgm:cxn modelId="{159CEE84-64F9-422A-BD16-E3D4BEF58998}" srcId="{A05D7043-84BB-4D3C-9293-78E21E0363C2}" destId="{B45144CF-1B14-4873-8587-C8F2AC7FAD3D}" srcOrd="3" destOrd="0" parTransId="{9A1CBB87-A630-4A0B-8C49-9407D6216A18}" sibTransId="{ACF7D042-FDF6-48B8-9FDE-E74FB0B7580D}"/>
    <dgm:cxn modelId="{86BB468C-C568-44AC-A827-DB74C53BE66E}" type="presOf" srcId="{46CF9AB5-58CC-49E0-A2F8-954FC28B1222}" destId="{98F466B7-B084-444C-AA10-7F65E31DE522}" srcOrd="0" destOrd="0" presId="urn:microsoft.com/office/officeart/2005/8/layout/hProcess10"/>
    <dgm:cxn modelId="{8679B58E-9411-4227-8BB2-54BC4F33203E}" type="presOf" srcId="{3108C0BD-6894-49AA-90D6-573F3C2EBA9F}" destId="{EA5DED56-2453-4641-849E-F0D6A84D630A}" srcOrd="0" destOrd="0" presId="urn:microsoft.com/office/officeart/2005/8/layout/hProcess10"/>
    <dgm:cxn modelId="{2A39078F-E794-4E35-995A-EEB977FE7668}" type="presOf" srcId="{0FCC1EE1-C496-4524-AEED-D412233BDCCE}" destId="{B4023883-456F-41B5-8454-B0FC72F98690}" srcOrd="0" destOrd="3" presId="urn:microsoft.com/office/officeart/2005/8/layout/hProcess10"/>
    <dgm:cxn modelId="{27AB0090-D391-46CC-9B27-04990C0A40ED}" srcId="{A05D7043-84BB-4D3C-9293-78E21E0363C2}" destId="{46CF9AB5-58CC-49E0-A2F8-954FC28B1222}" srcOrd="1" destOrd="0" parTransId="{1CDF89E0-37B1-447C-ADF5-65849922B56A}" sibTransId="{7F390892-8F84-40E2-BA9D-93F8B7E7D10E}"/>
    <dgm:cxn modelId="{71772092-44ED-4E13-A26D-85E6CC2F9CDD}" type="presOf" srcId="{6BF7A2FD-BFD7-41F1-A270-7A109E92F18C}" destId="{98F466B7-B084-444C-AA10-7F65E31DE522}" srcOrd="0" destOrd="4" presId="urn:microsoft.com/office/officeart/2005/8/layout/hProcess10"/>
    <dgm:cxn modelId="{058E8195-D19F-4A2E-A0D6-3CA1C06EF9F3}" type="presOf" srcId="{67E1989E-59D3-431F-BBB1-79BB1F8E92A1}" destId="{FD88021F-D0E2-4E3A-82DB-68A74F5AD925}" srcOrd="0" destOrd="2" presId="urn:microsoft.com/office/officeart/2005/8/layout/hProcess10"/>
    <dgm:cxn modelId="{C8306DA1-5F76-424C-BD17-0E2D3A0646F5}" srcId="{D4AD559C-B6BE-4378-A7AF-B88FFDC7B1F5}" destId="{68E59AE0-F08B-437C-BAC3-8DC22706E9B5}" srcOrd="2" destOrd="0" parTransId="{D9D70F38-0688-43F8-82EE-60EC60FE97FA}" sibTransId="{35B798DC-7EE6-4D27-993C-29C9A2035376}"/>
    <dgm:cxn modelId="{78786CB5-AC3B-403F-9D93-3668553F177B}" type="presOf" srcId="{72F15B2A-DDAD-4DC7-B309-4028198BC24F}" destId="{82B8576E-AEDC-4B4B-BFB8-AB42F4103416}" srcOrd="0" destOrd="1" presId="urn:microsoft.com/office/officeart/2005/8/layout/hProcess10"/>
    <dgm:cxn modelId="{D78B65B9-1554-4DE6-95B9-5BF79A059866}" srcId="{D4AD559C-B6BE-4378-A7AF-B88FFDC7B1F5}" destId="{51CAFC4E-B461-40F7-B0EA-1FA1930F075B}" srcOrd="1" destOrd="0" parTransId="{2F1AD820-07D5-419B-860C-55F81EE389FE}" sibTransId="{87FB7F22-19E9-4DF0-922F-D39A0C827A23}"/>
    <dgm:cxn modelId="{035A75C1-1BA9-4A31-B06D-200580B29178}" type="presOf" srcId="{3BCF63C8-8485-4E94-9DBB-DDABBCDDEC9F}" destId="{2B8F0DDC-AD08-4810-83FA-06887C4BE028}" srcOrd="0" destOrd="0" presId="urn:microsoft.com/office/officeart/2005/8/layout/hProcess10"/>
    <dgm:cxn modelId="{1D7383C6-01C4-4244-8917-9C977F95FFBD}" type="presOf" srcId="{7F390892-8F84-40E2-BA9D-93F8B7E7D10E}" destId="{7984473C-35AD-49B7-98A8-D8779D674D8F}" srcOrd="0" destOrd="0" presId="urn:microsoft.com/office/officeart/2005/8/layout/hProcess10"/>
    <dgm:cxn modelId="{CA09F4C6-C933-418E-9FCE-00F8A8D92891}" type="presOf" srcId="{B926641F-3516-43C2-A1B9-6EF87D84FFEE}" destId="{98F466B7-B084-444C-AA10-7F65E31DE522}" srcOrd="0" destOrd="1" presId="urn:microsoft.com/office/officeart/2005/8/layout/hProcess10"/>
    <dgm:cxn modelId="{ADCCECD2-9E4F-4CBE-B3A8-A33A5FC5F667}" type="presOf" srcId="{51CAFC4E-B461-40F7-B0EA-1FA1930F075B}" destId="{82B8576E-AEDC-4B4B-BFB8-AB42F4103416}" srcOrd="0" destOrd="2" presId="urn:microsoft.com/office/officeart/2005/8/layout/hProcess10"/>
    <dgm:cxn modelId="{76B754D9-FBE5-4DF0-882A-E02EFF4507E8}" type="presOf" srcId="{D4AD559C-B6BE-4378-A7AF-B88FFDC7B1F5}" destId="{82B8576E-AEDC-4B4B-BFB8-AB42F4103416}" srcOrd="0" destOrd="0" presId="urn:microsoft.com/office/officeart/2005/8/layout/hProcess10"/>
    <dgm:cxn modelId="{155528DC-40F8-4560-B560-5B9533CC6BDA}" type="presOf" srcId="{D088D3D0-741E-4F5C-A9E3-1EB693700A13}" destId="{B4023883-456F-41B5-8454-B0FC72F98690}" srcOrd="0" destOrd="4" presId="urn:microsoft.com/office/officeart/2005/8/layout/hProcess10"/>
    <dgm:cxn modelId="{17C676DE-04D9-45FC-B417-B358DE4D86DE}" type="presOf" srcId="{EE5230E5-D8C5-47C7-AE35-032590A0B13F}" destId="{FD88021F-D0E2-4E3A-82DB-68A74F5AD925}" srcOrd="0" destOrd="3" presId="urn:microsoft.com/office/officeart/2005/8/layout/hProcess10"/>
    <dgm:cxn modelId="{B3685ADF-A1DE-4E56-A616-BBDE10799C07}" type="presOf" srcId="{C905453A-8CE6-4244-A1E5-AE054B9474B3}" destId="{FD88021F-D0E2-4E3A-82DB-68A74F5AD925}" srcOrd="0" destOrd="1" presId="urn:microsoft.com/office/officeart/2005/8/layout/hProcess10"/>
    <dgm:cxn modelId="{5E22AFEA-36A2-4150-ACAE-EF52E26054AB}" type="presOf" srcId="{7FE1B4F9-2BDD-4AAE-BC06-94CEF175D2EE}" destId="{98F466B7-B084-444C-AA10-7F65E31DE522}" srcOrd="0" destOrd="2" presId="urn:microsoft.com/office/officeart/2005/8/layout/hProcess10"/>
    <dgm:cxn modelId="{0B9136EE-FAAE-4137-A131-49947CD92DD8}" srcId="{46CF9AB5-58CC-49E0-A2F8-954FC28B1222}" destId="{7FE1B4F9-2BDD-4AAE-BC06-94CEF175D2EE}" srcOrd="1" destOrd="0" parTransId="{B2E88FF1-2BEB-4FB6-982F-19B259647F0E}" sibTransId="{C92F8EAB-6F22-41E3-A92D-599914A8BB7F}"/>
    <dgm:cxn modelId="{971163EF-F410-441A-B97D-CA7B66142247}" type="presOf" srcId="{B45144CF-1B14-4873-8587-C8F2AC7FAD3D}" destId="{FD88021F-D0E2-4E3A-82DB-68A74F5AD925}" srcOrd="0" destOrd="0" presId="urn:microsoft.com/office/officeart/2005/8/layout/hProcess10"/>
    <dgm:cxn modelId="{D27586EF-E5CB-466D-95DA-0B75EEE67420}" type="presOf" srcId="{7F390892-8F84-40E2-BA9D-93F8B7E7D10E}" destId="{7542125E-3339-4512-9EC8-3C5F7D7A2AF0}" srcOrd="1" destOrd="0" presId="urn:microsoft.com/office/officeart/2005/8/layout/hProcess10"/>
    <dgm:cxn modelId="{C57356F1-8533-49E2-9B81-BCB35E7219A8}" srcId="{B45144CF-1B14-4873-8587-C8F2AC7FAD3D}" destId="{67E1989E-59D3-431F-BBB1-79BB1F8E92A1}" srcOrd="1" destOrd="0" parTransId="{7AF2CA0D-2E26-4E5F-856F-2418125FFE86}" sibTransId="{47B6EAC9-7B44-49CA-BCFD-E538D8CECCAB}"/>
    <dgm:cxn modelId="{D65020F4-5531-444C-9016-971B0431C13E}" type="presOf" srcId="{3108C0BD-6894-49AA-90D6-573F3C2EBA9F}" destId="{AE7875A8-7D91-4B54-AE38-E80D78F1BB6A}" srcOrd="1" destOrd="0" presId="urn:microsoft.com/office/officeart/2005/8/layout/hProcess10"/>
    <dgm:cxn modelId="{1FBF0328-9EB9-4F06-BCCF-AAC3759B17FE}" type="presParOf" srcId="{5727A031-1CE5-4EB7-BECB-BB5E421506F2}" destId="{06250521-5D41-4754-ACE4-AD6402F00466}" srcOrd="0" destOrd="0" presId="urn:microsoft.com/office/officeart/2005/8/layout/hProcess10"/>
    <dgm:cxn modelId="{6E75F3BC-4B2C-4C4B-97CA-AD49F777E0E9}" type="presParOf" srcId="{06250521-5D41-4754-ACE4-AD6402F00466}" destId="{F2DDEEB4-79F4-4CA2-83EB-17F4C7A83FE2}" srcOrd="0" destOrd="0" presId="urn:microsoft.com/office/officeart/2005/8/layout/hProcess10"/>
    <dgm:cxn modelId="{D2B5760D-16D7-406D-BE3F-5E9AE45D3051}" type="presParOf" srcId="{06250521-5D41-4754-ACE4-AD6402F00466}" destId="{B4023883-456F-41B5-8454-B0FC72F98690}" srcOrd="1" destOrd="0" presId="urn:microsoft.com/office/officeart/2005/8/layout/hProcess10"/>
    <dgm:cxn modelId="{4A80C344-E89D-4CF0-88CC-FE6FAD38AB63}" type="presParOf" srcId="{5727A031-1CE5-4EB7-BECB-BB5E421506F2}" destId="{EA5DED56-2453-4641-849E-F0D6A84D630A}" srcOrd="1" destOrd="0" presId="urn:microsoft.com/office/officeart/2005/8/layout/hProcess10"/>
    <dgm:cxn modelId="{E7564AD2-EA0A-4B69-A2F0-1BB75435A35A}" type="presParOf" srcId="{EA5DED56-2453-4641-849E-F0D6A84D630A}" destId="{AE7875A8-7D91-4B54-AE38-E80D78F1BB6A}" srcOrd="0" destOrd="0" presId="urn:microsoft.com/office/officeart/2005/8/layout/hProcess10"/>
    <dgm:cxn modelId="{6EA5FBA7-18B8-4F72-85FF-A91502E67F0C}" type="presParOf" srcId="{5727A031-1CE5-4EB7-BECB-BB5E421506F2}" destId="{8C517F1F-A64D-4E1C-B465-0A8118F29EA7}" srcOrd="2" destOrd="0" presId="urn:microsoft.com/office/officeart/2005/8/layout/hProcess10"/>
    <dgm:cxn modelId="{C4027B5D-7E1A-417C-9D24-21A2FE39AB52}" type="presParOf" srcId="{8C517F1F-A64D-4E1C-B465-0A8118F29EA7}" destId="{CBE33BF9-1038-4293-A052-D1FE986D1941}" srcOrd="0" destOrd="0" presId="urn:microsoft.com/office/officeart/2005/8/layout/hProcess10"/>
    <dgm:cxn modelId="{1530A091-6C7B-46B1-81CA-90ADFF451D21}" type="presParOf" srcId="{8C517F1F-A64D-4E1C-B465-0A8118F29EA7}" destId="{98F466B7-B084-444C-AA10-7F65E31DE522}" srcOrd="1" destOrd="0" presId="urn:microsoft.com/office/officeart/2005/8/layout/hProcess10"/>
    <dgm:cxn modelId="{8C58959A-7179-42C4-A754-1012AE9679B5}" type="presParOf" srcId="{5727A031-1CE5-4EB7-BECB-BB5E421506F2}" destId="{7984473C-35AD-49B7-98A8-D8779D674D8F}" srcOrd="3" destOrd="0" presId="urn:microsoft.com/office/officeart/2005/8/layout/hProcess10"/>
    <dgm:cxn modelId="{5E3BAE26-3D0E-4F63-B9BE-F2AAD4676A92}" type="presParOf" srcId="{7984473C-35AD-49B7-98A8-D8779D674D8F}" destId="{7542125E-3339-4512-9EC8-3C5F7D7A2AF0}" srcOrd="0" destOrd="0" presId="urn:microsoft.com/office/officeart/2005/8/layout/hProcess10"/>
    <dgm:cxn modelId="{68DC6EA4-27C7-438F-9282-FE7C0C9F3DEC}" type="presParOf" srcId="{5727A031-1CE5-4EB7-BECB-BB5E421506F2}" destId="{F615E59E-BDAD-4FBC-BCE2-FE3B4535D130}" srcOrd="4" destOrd="0" presId="urn:microsoft.com/office/officeart/2005/8/layout/hProcess10"/>
    <dgm:cxn modelId="{31638C4F-13B5-4A3E-87D0-BAB66236FEA4}" type="presParOf" srcId="{F615E59E-BDAD-4FBC-BCE2-FE3B4535D130}" destId="{85DE4AFF-9C69-46B7-AA89-01E60251FAEF}" srcOrd="0" destOrd="0" presId="urn:microsoft.com/office/officeart/2005/8/layout/hProcess10"/>
    <dgm:cxn modelId="{250BD1FD-5E8A-4256-9C84-1A4079252F60}" type="presParOf" srcId="{F615E59E-BDAD-4FBC-BCE2-FE3B4535D130}" destId="{82B8576E-AEDC-4B4B-BFB8-AB42F4103416}" srcOrd="1" destOrd="0" presId="urn:microsoft.com/office/officeart/2005/8/layout/hProcess10"/>
    <dgm:cxn modelId="{0138B001-AC13-4D78-90A3-330CAA0C0CE0}" type="presParOf" srcId="{5727A031-1CE5-4EB7-BECB-BB5E421506F2}" destId="{2B8F0DDC-AD08-4810-83FA-06887C4BE028}" srcOrd="5" destOrd="0" presId="urn:microsoft.com/office/officeart/2005/8/layout/hProcess10"/>
    <dgm:cxn modelId="{95675F5A-B68E-4BF5-B9BE-5E0E1D67CAC7}" type="presParOf" srcId="{2B8F0DDC-AD08-4810-83FA-06887C4BE028}" destId="{87B34220-92C1-4784-B179-7BC62BC7D3E4}" srcOrd="0" destOrd="0" presId="urn:microsoft.com/office/officeart/2005/8/layout/hProcess10"/>
    <dgm:cxn modelId="{A10B7CF0-387B-4ABA-9B02-C4926E110EB4}" type="presParOf" srcId="{5727A031-1CE5-4EB7-BECB-BB5E421506F2}" destId="{096B40CE-BFF1-4B8F-BBED-3F751266ED14}" srcOrd="6" destOrd="0" presId="urn:microsoft.com/office/officeart/2005/8/layout/hProcess10"/>
    <dgm:cxn modelId="{7EAA61B6-E3CA-4EC7-8165-8029FD37B173}" type="presParOf" srcId="{096B40CE-BFF1-4B8F-BBED-3F751266ED14}" destId="{02E3C13D-0F2A-4F60-B5FC-992B3B3B0AAF}" srcOrd="0" destOrd="0" presId="urn:microsoft.com/office/officeart/2005/8/layout/hProcess10"/>
    <dgm:cxn modelId="{5B8A7CD4-B491-4EB6-B0BC-CFDD4B07E41D}" type="presParOf" srcId="{096B40CE-BFF1-4B8F-BBED-3F751266ED14}" destId="{FD88021F-D0E2-4E3A-82DB-68A74F5AD92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EEB4-79F4-4CA2-83EB-17F4C7A83FE2}">
      <dsp:nvSpPr>
        <dsp:cNvPr id="0" name=""/>
        <dsp:cNvSpPr/>
      </dsp:nvSpPr>
      <dsp:spPr>
        <a:xfrm>
          <a:off x="1233" y="425850"/>
          <a:ext cx="1606650" cy="160665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23883-456F-41B5-8454-B0FC72F98690}">
      <dsp:nvSpPr>
        <dsp:cNvPr id="0" name=""/>
        <dsp:cNvSpPr/>
      </dsp:nvSpPr>
      <dsp:spPr>
        <a:xfrm>
          <a:off x="262781"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Support ticket Creation</a:t>
          </a:r>
        </a:p>
        <a:p>
          <a:pPr marL="57150" lvl="1" indent="-57150" algn="l" defTabSz="488950">
            <a:lnSpc>
              <a:spcPct val="90000"/>
            </a:lnSpc>
            <a:spcBef>
              <a:spcPct val="0"/>
            </a:spcBef>
            <a:spcAft>
              <a:spcPct val="15000"/>
            </a:spcAft>
            <a:buChar char="•"/>
          </a:pPr>
          <a:r>
            <a:rPr lang="en-US" sz="1100" kern="1200" dirty="0"/>
            <a:t>Email</a:t>
          </a:r>
        </a:p>
        <a:p>
          <a:pPr marL="57150" lvl="1" indent="-57150" algn="l" defTabSz="488950">
            <a:lnSpc>
              <a:spcPct val="90000"/>
            </a:lnSpc>
            <a:spcBef>
              <a:spcPct val="0"/>
            </a:spcBef>
            <a:spcAft>
              <a:spcPct val="15000"/>
            </a:spcAft>
            <a:buChar char="•"/>
          </a:pPr>
          <a:r>
            <a:rPr lang="en-US" sz="1100" kern="1200" dirty="0"/>
            <a:t>Phone</a:t>
          </a:r>
        </a:p>
        <a:p>
          <a:pPr marL="57150" lvl="1" indent="-57150" algn="l" defTabSz="488950">
            <a:lnSpc>
              <a:spcPct val="90000"/>
            </a:lnSpc>
            <a:spcBef>
              <a:spcPct val="0"/>
            </a:spcBef>
            <a:spcAft>
              <a:spcPct val="15000"/>
            </a:spcAft>
            <a:buChar char="•"/>
          </a:pPr>
          <a:r>
            <a:rPr lang="en-US" sz="1100" kern="1200" dirty="0"/>
            <a:t>Ticketing Platform</a:t>
          </a:r>
        </a:p>
        <a:p>
          <a:pPr marL="57150" lvl="1" indent="-57150" algn="l" defTabSz="488950">
            <a:lnSpc>
              <a:spcPct val="90000"/>
            </a:lnSpc>
            <a:spcBef>
              <a:spcPct val="0"/>
            </a:spcBef>
            <a:spcAft>
              <a:spcPct val="15000"/>
            </a:spcAft>
            <a:buChar char="•"/>
          </a:pPr>
          <a:r>
            <a:rPr lang="en-US" sz="1100" kern="1200" dirty="0"/>
            <a:t>Auto Email from Monitoring tools</a:t>
          </a:r>
        </a:p>
      </dsp:txBody>
      <dsp:txXfrm>
        <a:off x="309838" y="1436897"/>
        <a:ext cx="1512536" cy="1512536"/>
      </dsp:txXfrm>
    </dsp:sp>
    <dsp:sp modelId="{EA5DED56-2453-4641-849E-F0D6A84D630A}">
      <dsp:nvSpPr>
        <dsp:cNvPr id="0" name=""/>
        <dsp:cNvSpPr/>
      </dsp:nvSpPr>
      <dsp:spPr>
        <a:xfrm>
          <a:off x="1917360"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17360" y="1113358"/>
        <a:ext cx="216633" cy="231633"/>
      </dsp:txXfrm>
    </dsp:sp>
    <dsp:sp modelId="{CBE33BF9-1038-4293-A052-D1FE986D1941}">
      <dsp:nvSpPr>
        <dsp:cNvPr id="0" name=""/>
        <dsp:cNvSpPr/>
      </dsp:nvSpPr>
      <dsp:spPr>
        <a:xfrm>
          <a:off x="2492102" y="425850"/>
          <a:ext cx="1606650" cy="16066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466B7-B084-444C-AA10-7F65E31DE522}">
      <dsp:nvSpPr>
        <dsp:cNvPr id="0" name=""/>
        <dsp:cNvSpPr/>
      </dsp:nvSpPr>
      <dsp:spPr>
        <a:xfrm>
          <a:off x="2753650"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Categorization</a:t>
          </a:r>
        </a:p>
        <a:p>
          <a:pPr marL="57150" lvl="1" indent="-57150" algn="l" defTabSz="488950">
            <a:lnSpc>
              <a:spcPct val="90000"/>
            </a:lnSpc>
            <a:spcBef>
              <a:spcPct val="0"/>
            </a:spcBef>
            <a:spcAft>
              <a:spcPct val="15000"/>
            </a:spcAft>
            <a:buChar char="•"/>
          </a:pPr>
          <a:r>
            <a:rPr lang="en-US" sz="1100" kern="1200" dirty="0"/>
            <a:t>IT related</a:t>
          </a:r>
        </a:p>
        <a:p>
          <a:pPr marL="57150" lvl="1" indent="-57150" algn="l" defTabSz="488950">
            <a:lnSpc>
              <a:spcPct val="90000"/>
            </a:lnSpc>
            <a:spcBef>
              <a:spcPct val="0"/>
            </a:spcBef>
            <a:spcAft>
              <a:spcPct val="15000"/>
            </a:spcAft>
            <a:buChar char="•"/>
          </a:pPr>
          <a:r>
            <a:rPr lang="en-US" sz="1100" kern="1200" dirty="0"/>
            <a:t>Functional</a:t>
          </a:r>
        </a:p>
        <a:p>
          <a:pPr marL="57150" lvl="1" indent="-57150" algn="l" defTabSz="488950">
            <a:lnSpc>
              <a:spcPct val="90000"/>
            </a:lnSpc>
            <a:spcBef>
              <a:spcPct val="0"/>
            </a:spcBef>
            <a:spcAft>
              <a:spcPct val="15000"/>
            </a:spcAft>
            <a:buChar char="•"/>
          </a:pPr>
          <a:r>
            <a:rPr lang="en-US" sz="1100" kern="1200" dirty="0"/>
            <a:t>Specialization</a:t>
          </a:r>
        </a:p>
        <a:p>
          <a:pPr marL="57150" lvl="1" indent="-57150" algn="l" defTabSz="488950">
            <a:lnSpc>
              <a:spcPct val="90000"/>
            </a:lnSpc>
            <a:spcBef>
              <a:spcPct val="0"/>
            </a:spcBef>
            <a:spcAft>
              <a:spcPct val="15000"/>
            </a:spcAft>
            <a:buChar char="•"/>
          </a:pPr>
          <a:r>
            <a:rPr lang="en-US" sz="1100" kern="1200" dirty="0"/>
            <a:t>..</a:t>
          </a:r>
          <a:r>
            <a:rPr lang="en-US" sz="1100" kern="1200" dirty="0" err="1"/>
            <a:t>etc</a:t>
          </a:r>
          <a:endParaRPr lang="en-US" sz="1100" kern="1200" dirty="0"/>
        </a:p>
      </dsp:txBody>
      <dsp:txXfrm>
        <a:off x="2800707" y="1436897"/>
        <a:ext cx="1512536" cy="1512536"/>
      </dsp:txXfrm>
    </dsp:sp>
    <dsp:sp modelId="{7984473C-35AD-49B7-98A8-D8779D674D8F}">
      <dsp:nvSpPr>
        <dsp:cNvPr id="0" name=""/>
        <dsp:cNvSpPr/>
      </dsp:nvSpPr>
      <dsp:spPr>
        <a:xfrm>
          <a:off x="4408229"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08229" y="1113358"/>
        <a:ext cx="216633" cy="231633"/>
      </dsp:txXfrm>
    </dsp:sp>
    <dsp:sp modelId="{85DE4AFF-9C69-46B7-AA89-01E60251FAEF}">
      <dsp:nvSpPr>
        <dsp:cNvPr id="0" name=""/>
        <dsp:cNvSpPr/>
      </dsp:nvSpPr>
      <dsp:spPr>
        <a:xfrm>
          <a:off x="4982971" y="425850"/>
          <a:ext cx="1606650" cy="160665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B8576E-AEDC-4B4B-BFB8-AB42F4103416}">
      <dsp:nvSpPr>
        <dsp:cNvPr id="0" name=""/>
        <dsp:cNvSpPr/>
      </dsp:nvSpPr>
      <dsp:spPr>
        <a:xfrm>
          <a:off x="5244519"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Assignment</a:t>
          </a:r>
        </a:p>
        <a:p>
          <a:pPr marL="57150" lvl="1" indent="-57150" algn="l" defTabSz="488950">
            <a:lnSpc>
              <a:spcPct val="90000"/>
            </a:lnSpc>
            <a:spcBef>
              <a:spcPct val="0"/>
            </a:spcBef>
            <a:spcAft>
              <a:spcPct val="15000"/>
            </a:spcAft>
            <a:buChar char="•"/>
          </a:pPr>
          <a:r>
            <a:rPr lang="en-US" sz="1100" kern="1200" dirty="0"/>
            <a:t>Common Group</a:t>
          </a:r>
        </a:p>
        <a:p>
          <a:pPr marL="57150" lvl="1" indent="-57150" algn="l" defTabSz="488950">
            <a:lnSpc>
              <a:spcPct val="90000"/>
            </a:lnSpc>
            <a:spcBef>
              <a:spcPct val="0"/>
            </a:spcBef>
            <a:spcAft>
              <a:spcPct val="15000"/>
            </a:spcAft>
            <a:buChar char="•"/>
          </a:pPr>
          <a:r>
            <a:rPr lang="en-US" sz="1100" kern="1200" dirty="0"/>
            <a:t>Specific Group</a:t>
          </a:r>
        </a:p>
        <a:p>
          <a:pPr marL="57150" lvl="1" indent="-57150" algn="l" defTabSz="488950">
            <a:lnSpc>
              <a:spcPct val="90000"/>
            </a:lnSpc>
            <a:spcBef>
              <a:spcPct val="0"/>
            </a:spcBef>
            <a:spcAft>
              <a:spcPct val="15000"/>
            </a:spcAft>
            <a:buChar char="•"/>
          </a:pPr>
          <a:r>
            <a:rPr lang="en-US" sz="1100" kern="1200" dirty="0"/>
            <a:t>Escalation</a:t>
          </a:r>
        </a:p>
      </dsp:txBody>
      <dsp:txXfrm>
        <a:off x="5291576" y="1436897"/>
        <a:ext cx="1512536" cy="1512536"/>
      </dsp:txXfrm>
    </dsp:sp>
    <dsp:sp modelId="{2B8F0DDC-AD08-4810-83FA-06887C4BE028}">
      <dsp:nvSpPr>
        <dsp:cNvPr id="0" name=""/>
        <dsp:cNvSpPr/>
      </dsp:nvSpPr>
      <dsp:spPr>
        <a:xfrm>
          <a:off x="6899098"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899098" y="1113358"/>
        <a:ext cx="216633" cy="231633"/>
      </dsp:txXfrm>
    </dsp:sp>
    <dsp:sp modelId="{02E3C13D-0F2A-4F60-B5FC-992B3B3B0AAF}">
      <dsp:nvSpPr>
        <dsp:cNvPr id="0" name=""/>
        <dsp:cNvSpPr/>
      </dsp:nvSpPr>
      <dsp:spPr>
        <a:xfrm>
          <a:off x="7473840" y="425850"/>
          <a:ext cx="1606650" cy="160665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8021F-D0E2-4E3A-82DB-68A74F5AD925}">
      <dsp:nvSpPr>
        <dsp:cNvPr id="0" name=""/>
        <dsp:cNvSpPr/>
      </dsp:nvSpPr>
      <dsp:spPr>
        <a:xfrm>
          <a:off x="7735388"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Resolution</a:t>
          </a:r>
        </a:p>
        <a:p>
          <a:pPr marL="57150" lvl="1" indent="-57150" algn="l" defTabSz="488950">
            <a:lnSpc>
              <a:spcPct val="90000"/>
            </a:lnSpc>
            <a:spcBef>
              <a:spcPct val="0"/>
            </a:spcBef>
            <a:spcAft>
              <a:spcPct val="15000"/>
            </a:spcAft>
            <a:buChar char="•"/>
          </a:pPr>
          <a:r>
            <a:rPr lang="en-US" sz="1100" kern="1200" dirty="0"/>
            <a:t>Resolution by L1</a:t>
          </a:r>
        </a:p>
        <a:p>
          <a:pPr marL="57150" lvl="1" indent="-57150" algn="l" defTabSz="488950">
            <a:lnSpc>
              <a:spcPct val="90000"/>
            </a:lnSpc>
            <a:spcBef>
              <a:spcPct val="0"/>
            </a:spcBef>
            <a:spcAft>
              <a:spcPct val="15000"/>
            </a:spcAft>
            <a:buChar char="•"/>
          </a:pPr>
          <a:r>
            <a:rPr lang="en-US" sz="1100" kern="1200" dirty="0"/>
            <a:t>Resolution by L2</a:t>
          </a:r>
        </a:p>
        <a:p>
          <a:pPr marL="57150" lvl="1" indent="-57150" algn="l" defTabSz="488950">
            <a:lnSpc>
              <a:spcPct val="90000"/>
            </a:lnSpc>
            <a:spcBef>
              <a:spcPct val="0"/>
            </a:spcBef>
            <a:spcAft>
              <a:spcPct val="15000"/>
            </a:spcAft>
            <a:buChar char="•"/>
          </a:pPr>
          <a:r>
            <a:rPr lang="en-US" sz="1100" kern="1200" dirty="0"/>
            <a:t>Resolution by L3</a:t>
          </a:r>
        </a:p>
      </dsp:txBody>
      <dsp:txXfrm>
        <a:off x="7782445" y="1436897"/>
        <a:ext cx="1512536" cy="151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FFB2B-F20B-428E-A2AA-412D7B5BBF5C}"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795CB-C5AA-4064-897D-B24BDB6857F5}" type="slidenum">
              <a:rPr lang="en-US" smtClean="0"/>
              <a:t>‹#›</a:t>
            </a:fld>
            <a:endParaRPr lang="en-US"/>
          </a:p>
        </p:txBody>
      </p:sp>
    </p:spTree>
    <p:extLst>
      <p:ext uri="{BB962C8B-B14F-4D97-AF65-F5344CB8AC3E}">
        <p14:creationId xmlns:p14="http://schemas.microsoft.com/office/powerpoint/2010/main" val="14485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3</a:t>
            </a:fld>
            <a:endParaRPr lang="en-US" dirty="0"/>
          </a:p>
        </p:txBody>
      </p:sp>
    </p:spTree>
    <p:extLst>
      <p:ext uri="{BB962C8B-B14F-4D97-AF65-F5344CB8AC3E}">
        <p14:creationId xmlns:p14="http://schemas.microsoft.com/office/powerpoint/2010/main" val="360264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was better but generalization loss was lower indicating the model is getting more robust</a:t>
            </a:r>
          </a:p>
        </p:txBody>
      </p:sp>
      <p:sp>
        <p:nvSpPr>
          <p:cNvPr id="4" name="Slide Number Placeholder 3"/>
          <p:cNvSpPr>
            <a:spLocks noGrp="1"/>
          </p:cNvSpPr>
          <p:nvPr>
            <p:ph type="sldNum" sz="quarter" idx="5"/>
          </p:nvPr>
        </p:nvSpPr>
        <p:spPr/>
        <p:txBody>
          <a:bodyPr/>
          <a:lstStyle/>
          <a:p>
            <a:fld id="{B94795CB-C5AA-4064-897D-B24BDB6857F5}" type="slidenum">
              <a:rPr lang="en-US" smtClean="0"/>
              <a:t>23</a:t>
            </a:fld>
            <a:endParaRPr lang="en-US"/>
          </a:p>
        </p:txBody>
      </p:sp>
    </p:spTree>
    <p:extLst>
      <p:ext uri="{BB962C8B-B14F-4D97-AF65-F5344CB8AC3E}">
        <p14:creationId xmlns:p14="http://schemas.microsoft.com/office/powerpoint/2010/main" val="178749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40</a:t>
            </a:fld>
            <a:endParaRPr lang="en-US" dirty="0"/>
          </a:p>
        </p:txBody>
      </p:sp>
    </p:spTree>
    <p:extLst>
      <p:ext uri="{BB962C8B-B14F-4D97-AF65-F5344CB8AC3E}">
        <p14:creationId xmlns:p14="http://schemas.microsoft.com/office/powerpoint/2010/main" val="423721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98394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41094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196592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25029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7325-993C-4160-84B1-59AD82B11618}" type="datetimeFigureOut">
              <a:rPr lang="en-US" smtClean="0"/>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225197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807325-993C-4160-84B1-59AD82B11618}"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324711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07325-993C-4160-84B1-59AD82B11618}" type="datetimeFigureOut">
              <a:rPr lang="en-US" smtClean="0"/>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63030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807325-993C-4160-84B1-59AD82B11618}" type="datetimeFigureOut">
              <a:rPr lang="en-US" smtClean="0"/>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6308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07325-993C-4160-84B1-59AD82B11618}" type="datetimeFigureOut">
              <a:rPr lang="en-US" smtClean="0"/>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424089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157064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a:p>
        </p:txBody>
      </p:sp>
    </p:spTree>
    <p:extLst>
      <p:ext uri="{BB962C8B-B14F-4D97-AF65-F5344CB8AC3E}">
        <p14:creationId xmlns:p14="http://schemas.microsoft.com/office/powerpoint/2010/main" val="958946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07325-993C-4160-84B1-59AD82B11618}" type="datetimeFigureOut">
              <a:rPr lang="en-US" smtClean="0"/>
              <a:t>6/28/2020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63DFC-1D2A-4E42-B337-2274EE8A4134}" type="slidenum">
              <a:rPr lang="en-US" smtClean="0"/>
              <a:t>‹#›</a:t>
            </a:fld>
            <a:endParaRPr lang="en-US"/>
          </a:p>
        </p:txBody>
      </p:sp>
    </p:spTree>
    <p:extLst>
      <p:ext uri="{BB962C8B-B14F-4D97-AF65-F5344CB8AC3E}">
        <p14:creationId xmlns:p14="http://schemas.microsoft.com/office/powerpoint/2010/main" val="32518558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14/relationships/chartEx" Target="../charts/chartEx3.xml"/><Relationship Id="rId3" Type="http://schemas.openxmlformats.org/officeDocument/2006/relationships/chart" Target="../charts/chart2.xml"/><Relationship Id="rId7" Type="http://schemas.openxmlformats.org/officeDocument/2006/relationships/image" Target="../media/image650.png"/><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64.png"/><Relationship Id="rId10" Type="http://schemas.openxmlformats.org/officeDocument/2006/relationships/chart" Target="../charts/chart3.xml"/><Relationship Id="rId4" Type="http://schemas.microsoft.com/office/2014/relationships/chartEx" Target="../charts/chartEx1.xml"/><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8.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6.png"/><Relationship Id="rId3" Type="http://schemas.microsoft.com/office/2007/relationships/hdphoto" Target="../media/hdphoto3.wdp"/><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3.png"/><Relationship Id="rId1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36.png"/><Relationship Id="rId21" Type="http://schemas.openxmlformats.org/officeDocument/2006/relationships/image" Target="../media/image20.sv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svg"/><Relationship Id="rId7"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image" Target="../media/image15.svg"/><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svg"/><Relationship Id="rId45" Type="http://schemas.openxmlformats.org/officeDocument/2006/relationships/image" Target="../media/image42.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6.png"/><Relationship Id="rId36" Type="http://schemas.openxmlformats.org/officeDocument/2006/relationships/image" Target="../media/image33.sv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28.svg"/><Relationship Id="rId44" Type="http://schemas.openxmlformats.org/officeDocument/2006/relationships/image" Target="../media/image41.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microsoft.com/office/2007/relationships/hdphoto" Target="../media/hdphoto1.wdp"/><Relationship Id="rId30" Type="http://schemas.openxmlformats.org/officeDocument/2006/relationships/image" Target="../media/image27.png"/><Relationship Id="rId35" Type="http://schemas.openxmlformats.org/officeDocument/2006/relationships/image" Target="../media/image32.svg"/><Relationship Id="rId43" Type="http://schemas.openxmlformats.org/officeDocument/2006/relationships/image" Target="../media/image40.sv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0.svg"/><Relationship Id="rId38" Type="http://schemas.openxmlformats.org/officeDocument/2006/relationships/image" Target="../media/image35.svg"/><Relationship Id="rId46" Type="http://schemas.openxmlformats.org/officeDocument/2006/relationships/image" Target="../media/image43.png"/><Relationship Id="rId20" Type="http://schemas.openxmlformats.org/officeDocument/2006/relationships/image" Target="../media/image19.png"/><Relationship Id="rId41"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114.png"/><Relationship Id="rId21" Type="http://schemas.openxmlformats.org/officeDocument/2006/relationships/image" Target="../media/image20.svg"/><Relationship Id="rId34" Type="http://schemas.openxmlformats.org/officeDocument/2006/relationships/image" Target="../media/image31.png"/><Relationship Id="rId42" Type="http://schemas.openxmlformats.org/officeDocument/2006/relationships/image" Target="../media/image117.svg"/><Relationship Id="rId47" Type="http://schemas.openxmlformats.org/officeDocument/2006/relationships/image" Target="../media/image40.svg"/><Relationship Id="rId50" Type="http://schemas.openxmlformats.org/officeDocument/2006/relationships/image" Target="../media/image60.png"/><Relationship Id="rId7" Type="http://schemas.openxmlformats.org/officeDocument/2006/relationships/image" Target="../media/image6.svg"/><Relationship Id="rId2" Type="http://schemas.openxmlformats.org/officeDocument/2006/relationships/notesSlide" Target="../notesSlides/notesSlide3.xml"/><Relationship Id="rId16" Type="http://schemas.openxmlformats.org/officeDocument/2006/relationships/image" Target="../media/image15.svg"/><Relationship Id="rId29" Type="http://schemas.microsoft.com/office/2007/relationships/hdphoto" Target="../media/hdphoto2.wdp"/><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115.svg"/><Relationship Id="rId45" Type="http://schemas.openxmlformats.org/officeDocument/2006/relationships/image" Target="../media/image38.png"/><Relationship Id="rId53" Type="http://schemas.openxmlformats.org/officeDocument/2006/relationships/image" Target="../media/image118.svg"/><Relationship Id="rId5" Type="http://schemas.openxmlformats.org/officeDocument/2006/relationships/image" Target="../media/image4.sv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28.svg"/><Relationship Id="rId44" Type="http://schemas.openxmlformats.org/officeDocument/2006/relationships/image" Target="../media/image37.svg"/><Relationship Id="rId52"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microsoft.com/office/2007/relationships/hdphoto" Target="../media/hdphoto1.wdp"/><Relationship Id="rId30" Type="http://schemas.openxmlformats.org/officeDocument/2006/relationships/image" Target="../media/image27.png"/><Relationship Id="rId35" Type="http://schemas.openxmlformats.org/officeDocument/2006/relationships/image" Target="../media/image32.svg"/><Relationship Id="rId43" Type="http://schemas.openxmlformats.org/officeDocument/2006/relationships/image" Target="../media/image36.png"/><Relationship Id="rId48" Type="http://schemas.openxmlformats.org/officeDocument/2006/relationships/image" Target="../media/image58.png"/><Relationship Id="rId8" Type="http://schemas.openxmlformats.org/officeDocument/2006/relationships/image" Target="../media/image7.png"/><Relationship Id="rId51" Type="http://schemas.openxmlformats.org/officeDocument/2006/relationships/image" Target="../media/image61.sv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0.svg"/><Relationship Id="rId38" Type="http://schemas.openxmlformats.org/officeDocument/2006/relationships/image" Target="../media/image35.svg"/><Relationship Id="rId46" Type="http://schemas.openxmlformats.org/officeDocument/2006/relationships/image" Target="../media/image39.svg"/><Relationship Id="rId20" Type="http://schemas.openxmlformats.org/officeDocument/2006/relationships/image" Target="../media/image19.png"/><Relationship Id="rId41"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6.png"/><Relationship Id="rId36" Type="http://schemas.openxmlformats.org/officeDocument/2006/relationships/image" Target="../media/image33.svg"/><Relationship Id="rId49" Type="http://schemas.openxmlformats.org/officeDocument/2006/relationships/image" Target="../media/image59.svg"/></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2052" name="Picture 4" descr="Obviously AI Rolls Out First Natural Language-Powered Machine ...">
            <a:extLst>
              <a:ext uri="{FF2B5EF4-FFF2-40B4-BE49-F238E27FC236}">
                <a16:creationId xmlns:a16="http://schemas.microsoft.com/office/drawing/2014/main" id="{47460EB3-EA74-4A9C-8CC5-802A53E200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solidFill>
        </p:spPr>
      </p:pic>
      <p:sp>
        <p:nvSpPr>
          <p:cNvPr id="2" name="Rectangle 1">
            <a:extLst>
              <a:ext uri="{FF2B5EF4-FFF2-40B4-BE49-F238E27FC236}">
                <a16:creationId xmlns:a16="http://schemas.microsoft.com/office/drawing/2014/main" id="{87AC697D-C1D9-45DD-9165-51E7070C665A}"/>
              </a:ext>
            </a:extLst>
          </p:cNvPr>
          <p:cNvSpPr>
            <a:spLocks noGrp="1"/>
          </p:cNvSpPr>
          <p:nvPr>
            <p:ph type="ctrTitle"/>
          </p:nvPr>
        </p:nvSpPr>
        <p:spPr>
          <a:xfrm>
            <a:off x="5506471" y="4681330"/>
            <a:ext cx="6702359" cy="1060386"/>
          </a:xfrm>
        </p:spPr>
        <p:txBody>
          <a:bodyPr vert="horz" lIns="91440" tIns="45720" rIns="91440" bIns="45720" rtlCol="0" anchor="b">
            <a:normAutofit/>
          </a:bodyPr>
          <a:lstStyle/>
          <a:p>
            <a:pPr>
              <a:lnSpc>
                <a:spcPct val="100000"/>
              </a:lnSpc>
              <a:spcBef>
                <a:spcPts val="600"/>
              </a:spcBef>
            </a:pPr>
            <a:r>
              <a:rPr lang="en-US" sz="2000" dirty="0">
                <a:latin typeface="Arial Black" panose="020B0A04020102020204" pitchFamily="34" charset="0"/>
              </a:rPr>
              <a:t> </a:t>
            </a:r>
            <a:r>
              <a:rPr lang="en-US" sz="2000" dirty="0">
                <a:solidFill>
                  <a:srgbClr val="FFFF00"/>
                </a:solidFill>
                <a:latin typeface="Arial Black" panose="020B0A04020102020204" pitchFamily="34" charset="0"/>
              </a:rPr>
              <a:t>AIML Online Capstone Project</a:t>
            </a:r>
            <a:r>
              <a:rPr lang="en-US" sz="2000" dirty="0">
                <a:latin typeface="Arial Black" panose="020B0A04020102020204" pitchFamily="34" charset="0"/>
              </a:rPr>
              <a:t> </a:t>
            </a:r>
            <a:br>
              <a:rPr lang="en-US" sz="2000" dirty="0">
                <a:latin typeface="Arial Black" panose="020B0A04020102020204" pitchFamily="34" charset="0"/>
              </a:rPr>
            </a:br>
            <a:r>
              <a:rPr lang="en-US" sz="2000" b="1" dirty="0">
                <a:latin typeface="Arial Black" panose="020B0A04020102020204" pitchFamily="34" charset="0"/>
              </a:rPr>
              <a:t>AUTOMATIC SUPPORT TICKET ASSIGNMENT </a:t>
            </a:r>
          </a:p>
        </p:txBody>
      </p:sp>
      <p:sp>
        <p:nvSpPr>
          <p:cNvPr id="8" name="TextBox 7">
            <a:extLst>
              <a:ext uri="{FF2B5EF4-FFF2-40B4-BE49-F238E27FC236}">
                <a16:creationId xmlns:a16="http://schemas.microsoft.com/office/drawing/2014/main" id="{FE8CB7C3-BCAF-4446-91E8-BD7E9F5E1A91}"/>
              </a:ext>
            </a:extLst>
          </p:cNvPr>
          <p:cNvSpPr txBox="1"/>
          <p:nvPr/>
        </p:nvSpPr>
        <p:spPr>
          <a:xfrm>
            <a:off x="8538294" y="5701960"/>
            <a:ext cx="19985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Prasad Darbhamulla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Anil </a:t>
            </a:r>
            <a:r>
              <a:rPr lang="en-US" sz="1200" dirty="0" err="1">
                <a:latin typeface="Arial Nova" panose="020B0504020202020204" pitchFamily="34" charset="0"/>
                <a:ea typeface="Microsoft GothicNeo" panose="020B0500000101010101" pitchFamily="34" charset="-127"/>
                <a:cs typeface="Microsoft GothicNeo" panose="020B0500000101010101" pitchFamily="34" charset="-127"/>
              </a:rPr>
              <a:t>Potukuchi</a:t>
            </a:r>
            <a:endParaRPr lang="en-US" sz="1200" dirty="0">
              <a:latin typeface="Arial Nova" panose="020B0504020202020204" pitchFamily="34" charset="0"/>
              <a:ea typeface="Microsoft GothicNeo" panose="020B0500000101010101" pitchFamily="34" charset="-127"/>
              <a:cs typeface="Microsoft GothicNeo" panose="020B0500000101010101" pitchFamily="34" charset="-127"/>
            </a:endParaRP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Niranjan</a:t>
            </a:r>
          </a:p>
        </p:txBody>
      </p:sp>
      <p:sp>
        <p:nvSpPr>
          <p:cNvPr id="10" name="TextBox 9">
            <a:extLst>
              <a:ext uri="{FF2B5EF4-FFF2-40B4-BE49-F238E27FC236}">
                <a16:creationId xmlns:a16="http://schemas.microsoft.com/office/drawing/2014/main" id="{B94F0BE2-B05A-4C6A-96AB-C1E91C595A97}"/>
              </a:ext>
            </a:extLst>
          </p:cNvPr>
          <p:cNvSpPr txBox="1"/>
          <p:nvPr/>
        </p:nvSpPr>
        <p:spPr>
          <a:xfrm>
            <a:off x="8718504" y="6457576"/>
            <a:ext cx="3049425" cy="276999"/>
          </a:xfrm>
          <a:prstGeom prst="rect">
            <a:avLst/>
          </a:prstGeom>
          <a:noFill/>
        </p:spPr>
        <p:txBody>
          <a:bodyPr wrap="none" rtlCol="0">
            <a:spAutoFit/>
          </a:bodyPr>
          <a:lstStyle/>
          <a:p>
            <a:r>
              <a:rPr lang="en-US" sz="1200" dirty="0">
                <a:latin typeface="Arial Nova" panose="020B0504020202020204" pitchFamily="34" charset="0"/>
              </a:rPr>
              <a:t>Date of Submission(Interim) : 05-Jul-2020</a:t>
            </a:r>
          </a:p>
        </p:txBody>
      </p:sp>
      <p:sp>
        <p:nvSpPr>
          <p:cNvPr id="15" name="TextBox 14">
            <a:extLst>
              <a:ext uri="{FF2B5EF4-FFF2-40B4-BE49-F238E27FC236}">
                <a16:creationId xmlns:a16="http://schemas.microsoft.com/office/drawing/2014/main" id="{B84AA4DC-F136-4469-8084-FA79FE4B53B7}"/>
              </a:ext>
            </a:extLst>
          </p:cNvPr>
          <p:cNvSpPr txBox="1"/>
          <p:nvPr/>
        </p:nvSpPr>
        <p:spPr>
          <a:xfrm>
            <a:off x="10351723" y="5701960"/>
            <a:ext cx="184027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Ram R</a:t>
            </a:r>
          </a:p>
          <a:p>
            <a:pPr marL="171450" indent="-171450">
              <a:buFont typeface="Arial" panose="020B0604020202020204" pitchFamily="34" charset="0"/>
              <a:buChar char="•"/>
            </a:pPr>
            <a:r>
              <a:rPr lang="en-US" sz="1200" dirty="0" err="1">
                <a:latin typeface="Arial Nova" panose="020B0504020202020204" pitchFamily="34" charset="0"/>
                <a:ea typeface="Microsoft GothicNeo" panose="020B0500000101010101" pitchFamily="34" charset="-127"/>
                <a:cs typeface="Microsoft GothicNeo" panose="020B0500000101010101" pitchFamily="34" charset="-127"/>
              </a:rPr>
              <a:t>Atanu</a:t>
            </a: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 Sinha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Bruno Suresh Lucas</a:t>
            </a:r>
          </a:p>
        </p:txBody>
      </p:sp>
    </p:spTree>
    <p:extLst>
      <p:ext uri="{BB962C8B-B14F-4D97-AF65-F5344CB8AC3E}">
        <p14:creationId xmlns:p14="http://schemas.microsoft.com/office/powerpoint/2010/main" val="393264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7ECBD87-0238-4A48-910A-EF0FF4304C96}"/>
              </a:ext>
            </a:extLst>
          </p:cNvPr>
          <p:cNvGraphicFramePr>
            <a:graphicFrameLocks/>
          </p:cNvGraphicFramePr>
          <p:nvPr>
            <p:extLst>
              <p:ext uri="{D42A27DB-BD31-4B8C-83A1-F6EECF244321}">
                <p14:modId xmlns:p14="http://schemas.microsoft.com/office/powerpoint/2010/main" val="1241908330"/>
              </p:ext>
            </p:extLst>
          </p:nvPr>
        </p:nvGraphicFramePr>
        <p:xfrm>
          <a:off x="133350" y="792643"/>
          <a:ext cx="3429000" cy="2770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C75DA04-2CF0-4A86-A518-40A0DA9068EE}"/>
              </a:ext>
            </a:extLst>
          </p:cNvPr>
          <p:cNvGraphicFramePr>
            <a:graphicFrameLocks/>
          </p:cNvGraphicFramePr>
          <p:nvPr>
            <p:extLst>
              <p:ext uri="{D42A27DB-BD31-4B8C-83A1-F6EECF244321}">
                <p14:modId xmlns:p14="http://schemas.microsoft.com/office/powerpoint/2010/main" val="1367488944"/>
              </p:ext>
            </p:extLst>
          </p:nvPr>
        </p:nvGraphicFramePr>
        <p:xfrm>
          <a:off x="8396287" y="793253"/>
          <a:ext cx="3571875" cy="246619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DA93E748-0FBF-41B4-8AEE-E2B3A12AA0DC}"/>
                  </a:ext>
                </a:extLst>
              </p:cNvPr>
              <p:cNvGraphicFramePr/>
              <p:nvPr>
                <p:extLst>
                  <p:ext uri="{D42A27DB-BD31-4B8C-83A1-F6EECF244321}">
                    <p14:modId xmlns:p14="http://schemas.microsoft.com/office/powerpoint/2010/main" val="1240229495"/>
                  </p:ext>
                </p:extLst>
              </p:nvPr>
            </p:nvGraphicFramePr>
            <p:xfrm>
              <a:off x="8362949" y="3924912"/>
              <a:ext cx="3794400" cy="241250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DA93E748-0FBF-41B4-8AEE-E2B3A12AA0DC}"/>
                  </a:ext>
                </a:extLst>
              </p:cNvPr>
              <p:cNvPicPr>
                <a:picLocks noGrp="1" noRot="1" noChangeAspect="1" noMove="1" noResize="1" noEditPoints="1" noAdjustHandles="1" noChangeArrowheads="1" noChangeShapeType="1"/>
              </p:cNvPicPr>
              <p:nvPr/>
            </p:nvPicPr>
            <p:blipFill>
              <a:blip r:embed="rId5"/>
              <a:stretch>
                <a:fillRect/>
              </a:stretch>
            </p:blipFill>
            <p:spPr>
              <a:xfrm>
                <a:off x="8362949" y="3924912"/>
                <a:ext cx="3794400" cy="241250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B4F5BC4-05EC-4AE1-991C-BB262619F2E2}"/>
                  </a:ext>
                </a:extLst>
              </p:cNvPr>
              <p:cNvGraphicFramePr/>
              <p:nvPr>
                <p:extLst>
                  <p:ext uri="{D42A27DB-BD31-4B8C-83A1-F6EECF244321}">
                    <p14:modId xmlns:p14="http://schemas.microsoft.com/office/powerpoint/2010/main" val="203319209"/>
                  </p:ext>
                </p:extLst>
              </p:nvPr>
            </p:nvGraphicFramePr>
            <p:xfrm>
              <a:off x="4236384" y="3924910"/>
              <a:ext cx="3793191" cy="241250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6B4F5BC4-05EC-4AE1-991C-BB262619F2E2}"/>
                  </a:ext>
                </a:extLst>
              </p:cNvPr>
              <p:cNvPicPr>
                <a:picLocks noGrp="1" noRot="1" noChangeAspect="1" noMove="1" noResize="1" noEditPoints="1" noAdjustHandles="1" noChangeArrowheads="1" noChangeShapeType="1"/>
              </p:cNvPicPr>
              <p:nvPr/>
            </p:nvPicPr>
            <p:blipFill>
              <a:blip r:embed="rId7"/>
              <a:stretch>
                <a:fillRect/>
              </a:stretch>
            </p:blipFill>
            <p:spPr>
              <a:xfrm>
                <a:off x="4236384" y="3924910"/>
                <a:ext cx="3793191" cy="2412506"/>
              </a:xfrm>
              <a:prstGeom prst="rect">
                <a:avLst/>
              </a:prstGeom>
            </p:spPr>
          </p:pic>
        </mc:Fallback>
      </mc:AlternateContent>
      <p:cxnSp>
        <p:nvCxnSpPr>
          <p:cNvPr id="3" name="Straight Connector 2">
            <a:extLst>
              <a:ext uri="{FF2B5EF4-FFF2-40B4-BE49-F238E27FC236}">
                <a16:creationId xmlns:a16="http://schemas.microsoft.com/office/drawing/2014/main" id="{CD8EA957-067B-400D-A922-017E296B5DA4}"/>
              </a:ext>
            </a:extLst>
          </p:cNvPr>
          <p:cNvCxnSpPr/>
          <p:nvPr/>
        </p:nvCxnSpPr>
        <p:spPr>
          <a:xfrm>
            <a:off x="133350" y="3786624"/>
            <a:ext cx="11677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39398B-77D5-4C69-9388-0BB1116952CC}"/>
              </a:ext>
            </a:extLst>
          </p:cNvPr>
          <p:cNvCxnSpPr>
            <a:cxnSpLocks/>
          </p:cNvCxnSpPr>
          <p:nvPr/>
        </p:nvCxnSpPr>
        <p:spPr>
          <a:xfrm flipV="1">
            <a:off x="4019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4B827-361B-4FA8-B74D-227FE109D7C8}"/>
              </a:ext>
            </a:extLst>
          </p:cNvPr>
          <p:cNvCxnSpPr>
            <a:cxnSpLocks/>
          </p:cNvCxnSpPr>
          <p:nvPr/>
        </p:nvCxnSpPr>
        <p:spPr>
          <a:xfrm flipV="1">
            <a:off x="8210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F2D37D-C8A1-4696-AC32-0272652BCBCE}"/>
              </a:ext>
            </a:extLst>
          </p:cNvPr>
          <p:cNvSpPr txBox="1"/>
          <p:nvPr/>
        </p:nvSpPr>
        <p:spPr>
          <a:xfrm>
            <a:off x="197218" y="120016"/>
            <a:ext cx="6104172"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EDA – Exploratory Data Analytics</a:t>
            </a:r>
          </a:p>
        </p:txBody>
      </p:sp>
      <p:sp>
        <p:nvSpPr>
          <p:cNvPr id="2" name="TextBox 1">
            <a:extLst>
              <a:ext uri="{FF2B5EF4-FFF2-40B4-BE49-F238E27FC236}">
                <a16:creationId xmlns:a16="http://schemas.microsoft.com/office/drawing/2014/main" id="{F810F834-42A2-449B-B2C2-7B6685422420}"/>
              </a:ext>
            </a:extLst>
          </p:cNvPr>
          <p:cNvSpPr txBox="1"/>
          <p:nvPr/>
        </p:nvSpPr>
        <p:spPr>
          <a:xfrm>
            <a:off x="559293" y="3441724"/>
            <a:ext cx="2894120" cy="246221"/>
          </a:xfrm>
          <a:prstGeom prst="rect">
            <a:avLst/>
          </a:prstGeom>
          <a:noFill/>
        </p:spPr>
        <p:txBody>
          <a:bodyPr wrap="square" rtlCol="0">
            <a:spAutoFit/>
          </a:bodyPr>
          <a:lstStyle/>
          <a:p>
            <a:r>
              <a:rPr lang="en-US" sz="1000" dirty="0"/>
              <a:t>97% of the records belong to English and German</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11F375FD-CF5A-4D03-A15B-8974092D6139}"/>
                  </a:ext>
                </a:extLst>
              </p:cNvPr>
              <p:cNvGraphicFramePr/>
              <p:nvPr>
                <p:extLst>
                  <p:ext uri="{D42A27DB-BD31-4B8C-83A1-F6EECF244321}">
                    <p14:modId xmlns:p14="http://schemas.microsoft.com/office/powerpoint/2010/main" val="3445160967"/>
                  </p:ext>
                </p:extLst>
              </p:nvPr>
            </p:nvGraphicFramePr>
            <p:xfrm>
              <a:off x="4200526" y="859117"/>
              <a:ext cx="3834412" cy="2514637"/>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3" name="Chart 12">
                <a:extLst>
                  <a:ext uri="{FF2B5EF4-FFF2-40B4-BE49-F238E27FC236}">
                    <a16:creationId xmlns:a16="http://schemas.microsoft.com/office/drawing/2014/main" id="{11F375FD-CF5A-4D03-A15B-8974092D6139}"/>
                  </a:ext>
                </a:extLst>
              </p:cNvPr>
              <p:cNvPicPr>
                <a:picLocks noGrp="1" noRot="1" noChangeAspect="1" noMove="1" noResize="1" noEditPoints="1" noAdjustHandles="1" noChangeArrowheads="1" noChangeShapeType="1"/>
              </p:cNvPicPr>
              <p:nvPr/>
            </p:nvPicPr>
            <p:blipFill>
              <a:blip r:embed="rId9"/>
              <a:stretch>
                <a:fillRect/>
              </a:stretch>
            </p:blipFill>
            <p:spPr>
              <a:xfrm>
                <a:off x="4200526" y="859117"/>
                <a:ext cx="3834412" cy="2514637"/>
              </a:xfrm>
              <a:prstGeom prst="rect">
                <a:avLst/>
              </a:prstGeom>
            </p:spPr>
          </p:pic>
        </mc:Fallback>
      </mc:AlternateContent>
      <p:cxnSp>
        <p:nvCxnSpPr>
          <p:cNvPr id="9" name="Straight Arrow Connector 8">
            <a:extLst>
              <a:ext uri="{FF2B5EF4-FFF2-40B4-BE49-F238E27FC236}">
                <a16:creationId xmlns:a16="http://schemas.microsoft.com/office/drawing/2014/main" id="{30CC6980-7A0F-4927-97DC-390CE3AC3D2A}"/>
              </a:ext>
            </a:extLst>
          </p:cNvPr>
          <p:cNvCxnSpPr/>
          <p:nvPr/>
        </p:nvCxnSpPr>
        <p:spPr>
          <a:xfrm>
            <a:off x="5991225" y="1306830"/>
            <a:ext cx="0" cy="13049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8B4DD082-447A-4D72-8986-4C64C04D2E88}"/>
              </a:ext>
            </a:extLst>
          </p:cNvPr>
          <p:cNvSpPr txBox="1"/>
          <p:nvPr/>
        </p:nvSpPr>
        <p:spPr>
          <a:xfrm>
            <a:off x="4626466" y="3430905"/>
            <a:ext cx="3091579" cy="246221"/>
          </a:xfrm>
          <a:prstGeom prst="rect">
            <a:avLst/>
          </a:prstGeom>
          <a:noFill/>
        </p:spPr>
        <p:txBody>
          <a:bodyPr wrap="square" rtlCol="0">
            <a:spAutoFit/>
          </a:bodyPr>
          <a:lstStyle/>
          <a:p>
            <a:r>
              <a:rPr lang="en-US" sz="1000" dirty="0"/>
              <a:t>Records with &gt;=50% </a:t>
            </a:r>
            <a:r>
              <a:rPr lang="en-US" sz="1000" dirty="0" err="1"/>
              <a:t>spl</a:t>
            </a:r>
            <a:r>
              <a:rPr lang="en-US" sz="1000" dirty="0"/>
              <a:t> characters (118) were deleted </a:t>
            </a:r>
          </a:p>
        </p:txBody>
      </p:sp>
      <p:sp>
        <p:nvSpPr>
          <p:cNvPr id="17" name="TextBox 16">
            <a:extLst>
              <a:ext uri="{FF2B5EF4-FFF2-40B4-BE49-F238E27FC236}">
                <a16:creationId xmlns:a16="http://schemas.microsoft.com/office/drawing/2014/main" id="{DFDD226D-9AC6-4119-800F-09C541D1107C}"/>
              </a:ext>
            </a:extLst>
          </p:cNvPr>
          <p:cNvSpPr txBox="1"/>
          <p:nvPr/>
        </p:nvSpPr>
        <p:spPr>
          <a:xfrm>
            <a:off x="8527443" y="3228974"/>
            <a:ext cx="3091579"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Majority of the tickets are through calls/direct entry</a:t>
            </a:r>
          </a:p>
          <a:p>
            <a:pPr marL="171450" indent="-171450">
              <a:buFont typeface="Arial" panose="020B0604020202020204" pitchFamily="34" charset="0"/>
              <a:buChar char="•"/>
            </a:pPr>
            <a:r>
              <a:rPr lang="en-US" sz="1000" dirty="0"/>
              <a:t>18% tickets through email (external)</a:t>
            </a:r>
          </a:p>
          <a:p>
            <a:pPr marL="171450" indent="-171450">
              <a:buFont typeface="Arial" panose="020B0604020202020204" pitchFamily="34" charset="0"/>
              <a:buChar char="•"/>
            </a:pPr>
            <a:r>
              <a:rPr lang="en-US" sz="1000" dirty="0">
                <a:solidFill>
                  <a:schemeClr val="accent4"/>
                </a:solidFill>
              </a:rPr>
              <a:t>11% tickets are created by monitoring systems</a:t>
            </a:r>
            <a:r>
              <a:rPr lang="en-US" sz="1000" dirty="0"/>
              <a:t> </a:t>
            </a:r>
          </a:p>
        </p:txBody>
      </p:sp>
      <p:graphicFrame>
        <p:nvGraphicFramePr>
          <p:cNvPr id="19" name="Chart 18">
            <a:extLst>
              <a:ext uri="{FF2B5EF4-FFF2-40B4-BE49-F238E27FC236}">
                <a16:creationId xmlns:a16="http://schemas.microsoft.com/office/drawing/2014/main" id="{BDE408F3-DD77-4FD9-BCFB-BD3CCD018E76}"/>
              </a:ext>
            </a:extLst>
          </p:cNvPr>
          <p:cNvGraphicFramePr>
            <a:graphicFrameLocks/>
          </p:cNvGraphicFramePr>
          <p:nvPr>
            <p:extLst>
              <p:ext uri="{D42A27DB-BD31-4B8C-83A1-F6EECF244321}">
                <p14:modId xmlns:p14="http://schemas.microsoft.com/office/powerpoint/2010/main" val="763272776"/>
              </p:ext>
            </p:extLst>
          </p:nvPr>
        </p:nvGraphicFramePr>
        <p:xfrm>
          <a:off x="286866" y="3803857"/>
          <a:ext cx="3515851" cy="2445808"/>
        </p:xfrm>
        <a:graphic>
          <a:graphicData uri="http://schemas.openxmlformats.org/drawingml/2006/chart">
            <c:chart xmlns:c="http://schemas.openxmlformats.org/drawingml/2006/chart" xmlns:r="http://schemas.openxmlformats.org/officeDocument/2006/relationships" r:id="rId10"/>
          </a:graphicData>
        </a:graphic>
      </p:graphicFrame>
      <p:sp>
        <p:nvSpPr>
          <p:cNvPr id="20" name="TextBox 19">
            <a:extLst>
              <a:ext uri="{FF2B5EF4-FFF2-40B4-BE49-F238E27FC236}">
                <a16:creationId xmlns:a16="http://schemas.microsoft.com/office/drawing/2014/main" id="{8707F117-9C2F-41A4-9627-DCE2AC274A7D}"/>
              </a:ext>
            </a:extLst>
          </p:cNvPr>
          <p:cNvSpPr txBox="1"/>
          <p:nvPr/>
        </p:nvSpPr>
        <p:spPr>
          <a:xfrm>
            <a:off x="197219" y="6190457"/>
            <a:ext cx="3488954" cy="400110"/>
          </a:xfrm>
          <a:prstGeom prst="rect">
            <a:avLst/>
          </a:prstGeom>
          <a:noFill/>
        </p:spPr>
        <p:txBody>
          <a:bodyPr wrap="square" rtlCol="0">
            <a:spAutoFit/>
          </a:bodyPr>
          <a:lstStyle/>
          <a:p>
            <a:r>
              <a:rPr lang="en-US" sz="1000" dirty="0"/>
              <a:t>54% of the tickets are resolved by Grp_0 and Grp_8. They must be L1/L2 groups. There are 58 Groups in the Others category</a:t>
            </a:r>
          </a:p>
        </p:txBody>
      </p:sp>
      <p:sp>
        <p:nvSpPr>
          <p:cNvPr id="14" name="TextBox 13">
            <a:extLst>
              <a:ext uri="{FF2B5EF4-FFF2-40B4-BE49-F238E27FC236}">
                <a16:creationId xmlns:a16="http://schemas.microsoft.com/office/drawing/2014/main" id="{5A792E27-2B2C-44A5-848A-46E635DBD209}"/>
              </a:ext>
            </a:extLst>
          </p:cNvPr>
          <p:cNvSpPr txBox="1"/>
          <p:nvPr/>
        </p:nvSpPr>
        <p:spPr>
          <a:xfrm>
            <a:off x="6282432" y="4431408"/>
            <a:ext cx="2033340" cy="861774"/>
          </a:xfrm>
          <a:prstGeom prst="rect">
            <a:avLst/>
          </a:prstGeom>
          <a:noFill/>
        </p:spPr>
        <p:txBody>
          <a:bodyPr wrap="square" rtlCol="0">
            <a:spAutoFit/>
          </a:bodyPr>
          <a:lstStyle/>
          <a:p>
            <a:r>
              <a:rPr lang="en-US" sz="1000" dirty="0"/>
              <a:t>&gt;10 words : 1191(14%) records</a:t>
            </a:r>
          </a:p>
          <a:p>
            <a:r>
              <a:rPr lang="en-US" sz="1000" dirty="0"/>
              <a:t>&gt;</a:t>
            </a:r>
            <a:r>
              <a:rPr lang="en-US" sz="1000" dirty="0">
                <a:solidFill>
                  <a:srgbClr val="FFFF00"/>
                </a:solidFill>
              </a:rPr>
              <a:t>15 words : 345(4%) records</a:t>
            </a:r>
          </a:p>
          <a:p>
            <a:r>
              <a:rPr lang="en-US" sz="1000" dirty="0"/>
              <a:t>&gt;20 words : 59(0.69%) words</a:t>
            </a:r>
          </a:p>
          <a:p>
            <a:r>
              <a:rPr lang="en-US" sz="1000" dirty="0"/>
              <a:t>mean : 6.73 words</a:t>
            </a:r>
          </a:p>
          <a:p>
            <a:r>
              <a:rPr lang="en-US" sz="1000" dirty="0"/>
              <a:t>median :  6</a:t>
            </a:r>
          </a:p>
        </p:txBody>
      </p:sp>
      <p:sp>
        <p:nvSpPr>
          <p:cNvPr id="22" name="TextBox 21">
            <a:extLst>
              <a:ext uri="{FF2B5EF4-FFF2-40B4-BE49-F238E27FC236}">
                <a16:creationId xmlns:a16="http://schemas.microsoft.com/office/drawing/2014/main" id="{BF6253F5-455A-441E-8CDD-DC229266A56B}"/>
              </a:ext>
            </a:extLst>
          </p:cNvPr>
          <p:cNvSpPr txBox="1"/>
          <p:nvPr/>
        </p:nvSpPr>
        <p:spPr>
          <a:xfrm>
            <a:off x="9816398" y="4431408"/>
            <a:ext cx="2088735" cy="861774"/>
          </a:xfrm>
          <a:prstGeom prst="rect">
            <a:avLst/>
          </a:prstGeom>
          <a:noFill/>
        </p:spPr>
        <p:txBody>
          <a:bodyPr wrap="square" rtlCol="0">
            <a:spAutoFit/>
          </a:bodyPr>
          <a:lstStyle/>
          <a:p>
            <a:r>
              <a:rPr lang="en-US" sz="1000" dirty="0"/>
              <a:t>&gt;50 words : 966(11.36%) records</a:t>
            </a:r>
          </a:p>
          <a:p>
            <a:r>
              <a:rPr lang="en-US" sz="1000" dirty="0"/>
              <a:t>&gt;</a:t>
            </a:r>
            <a:r>
              <a:rPr lang="en-US" sz="1000" dirty="0">
                <a:solidFill>
                  <a:srgbClr val="FFFF00"/>
                </a:solidFill>
              </a:rPr>
              <a:t>100 words : 386(4.54%) records</a:t>
            </a:r>
          </a:p>
          <a:p>
            <a:r>
              <a:rPr lang="en-US" sz="1000" dirty="0"/>
              <a:t>&gt;200 words : 63(0.74%) words</a:t>
            </a:r>
          </a:p>
          <a:p>
            <a:r>
              <a:rPr lang="en-US" sz="1000" dirty="0"/>
              <a:t>mean : 25 words</a:t>
            </a:r>
          </a:p>
          <a:p>
            <a:r>
              <a:rPr lang="en-US" sz="1000" dirty="0"/>
              <a:t>median : 10  </a:t>
            </a:r>
          </a:p>
        </p:txBody>
      </p:sp>
      <p:sp>
        <p:nvSpPr>
          <p:cNvPr id="23" name="TextBox 22">
            <a:extLst>
              <a:ext uri="{FF2B5EF4-FFF2-40B4-BE49-F238E27FC236}">
                <a16:creationId xmlns:a16="http://schemas.microsoft.com/office/drawing/2014/main" id="{24314CD6-6A3E-44CE-A8B8-1063211DF122}"/>
              </a:ext>
            </a:extLst>
          </p:cNvPr>
          <p:cNvSpPr txBox="1"/>
          <p:nvPr/>
        </p:nvSpPr>
        <p:spPr>
          <a:xfrm>
            <a:off x="4493004" y="622849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15 words or less.</a:t>
            </a:r>
            <a:r>
              <a:rPr lang="en-US" sz="1000" dirty="0"/>
              <a:t> We can use this as the baseline to trim the sentence</a:t>
            </a:r>
          </a:p>
        </p:txBody>
      </p:sp>
      <p:sp>
        <p:nvSpPr>
          <p:cNvPr id="24" name="TextBox 23">
            <a:extLst>
              <a:ext uri="{FF2B5EF4-FFF2-40B4-BE49-F238E27FC236}">
                <a16:creationId xmlns:a16="http://schemas.microsoft.com/office/drawing/2014/main" id="{2B1F6DE2-B147-421B-8990-A97F1CC8B129}"/>
              </a:ext>
            </a:extLst>
          </p:cNvPr>
          <p:cNvSpPr txBox="1"/>
          <p:nvPr/>
        </p:nvSpPr>
        <p:spPr>
          <a:xfrm>
            <a:off x="8555870" y="619788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100 words or less</a:t>
            </a:r>
            <a:r>
              <a:rPr lang="en-US" sz="1000" dirty="0"/>
              <a:t>. We can use this as the baseline to trim the sentence</a:t>
            </a:r>
          </a:p>
        </p:txBody>
      </p:sp>
    </p:spTree>
    <p:extLst>
      <p:ext uri="{BB962C8B-B14F-4D97-AF65-F5344CB8AC3E}">
        <p14:creationId xmlns:p14="http://schemas.microsoft.com/office/powerpoint/2010/main" val="134908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grpSp>
        <p:nvGrpSpPr>
          <p:cNvPr id="10" name="Group 9">
            <a:extLst>
              <a:ext uri="{FF2B5EF4-FFF2-40B4-BE49-F238E27FC236}">
                <a16:creationId xmlns:a16="http://schemas.microsoft.com/office/drawing/2014/main" id="{45636916-7E61-4267-951E-0F06BC0428D7}"/>
              </a:ext>
            </a:extLst>
          </p:cNvPr>
          <p:cNvGrpSpPr/>
          <p:nvPr/>
        </p:nvGrpSpPr>
        <p:grpSpPr>
          <a:xfrm>
            <a:off x="11333138" y="6260242"/>
            <a:ext cx="899943" cy="652641"/>
            <a:chOff x="10775318" y="5846593"/>
            <a:chExt cx="1156963" cy="947552"/>
          </a:xfrm>
        </p:grpSpPr>
        <p:grpSp>
          <p:nvGrpSpPr>
            <p:cNvPr id="11" name="Group 10">
              <a:extLst>
                <a:ext uri="{FF2B5EF4-FFF2-40B4-BE49-F238E27FC236}">
                  <a16:creationId xmlns:a16="http://schemas.microsoft.com/office/drawing/2014/main" id="{AF795ADE-F6CB-486E-8A72-A98333A5F0B9}"/>
                </a:ext>
              </a:extLst>
            </p:cNvPr>
            <p:cNvGrpSpPr/>
            <p:nvPr/>
          </p:nvGrpSpPr>
          <p:grpSpPr>
            <a:xfrm>
              <a:off x="10775318" y="5846593"/>
              <a:ext cx="1156963" cy="646282"/>
              <a:chOff x="7329941" y="353843"/>
              <a:chExt cx="4415662" cy="2565030"/>
            </a:xfrm>
          </p:grpSpPr>
          <p:pic>
            <p:nvPicPr>
              <p:cNvPr id="13" name="Graphic 12" descr="Robot">
                <a:extLst>
                  <a:ext uri="{FF2B5EF4-FFF2-40B4-BE49-F238E27FC236}">
                    <a16:creationId xmlns:a16="http://schemas.microsoft.com/office/drawing/2014/main" id="{79A2D1CF-79EF-4AB0-AAE7-DA8D1F9E9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4" name="Graphic 13" descr="Brain in head">
                <a:extLst>
                  <a:ext uri="{FF2B5EF4-FFF2-40B4-BE49-F238E27FC236}">
                    <a16:creationId xmlns:a16="http://schemas.microsoft.com/office/drawing/2014/main" id="{F310299A-19D3-4356-8401-2A48BD7680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2" name="TextBox 11">
              <a:extLst>
                <a:ext uri="{FF2B5EF4-FFF2-40B4-BE49-F238E27FC236}">
                  <a16:creationId xmlns:a16="http://schemas.microsoft.com/office/drawing/2014/main" id="{6159429A-99AC-4E7C-A1DE-B065D12454E8}"/>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227674" y="941036"/>
            <a:ext cx="4610657" cy="3952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Key word search done in the Short and Long description and the words are assigned to categories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15" name="Table 14">
            <a:extLst>
              <a:ext uri="{FF2B5EF4-FFF2-40B4-BE49-F238E27FC236}">
                <a16:creationId xmlns:a16="http://schemas.microsoft.com/office/drawing/2014/main" id="{FD369C8B-57B9-4E5C-BF52-BD724D68D22B}"/>
              </a:ext>
            </a:extLst>
          </p:cNvPr>
          <p:cNvGraphicFramePr>
            <a:graphicFrameLocks noGrp="1"/>
          </p:cNvGraphicFramePr>
          <p:nvPr>
            <p:extLst>
              <p:ext uri="{D42A27DB-BD31-4B8C-83A1-F6EECF244321}">
                <p14:modId xmlns:p14="http://schemas.microsoft.com/office/powerpoint/2010/main" val="1087933135"/>
              </p:ext>
            </p:extLst>
          </p:nvPr>
        </p:nvGraphicFramePr>
        <p:xfrm>
          <a:off x="336091" y="1336243"/>
          <a:ext cx="2986228" cy="5267400"/>
        </p:xfrm>
        <a:graphic>
          <a:graphicData uri="http://schemas.openxmlformats.org/drawingml/2006/table">
            <a:tbl>
              <a:tblPr firstRow="1" firstCol="1" bandRow="1">
                <a:tableStyleId>{21E4AEA4-8DFA-4A89-87EB-49C32662AFE0}</a:tableStyleId>
              </a:tblPr>
              <a:tblGrid>
                <a:gridCol w="1039384">
                  <a:extLst>
                    <a:ext uri="{9D8B030D-6E8A-4147-A177-3AD203B41FA5}">
                      <a16:colId xmlns:a16="http://schemas.microsoft.com/office/drawing/2014/main" val="1270330077"/>
                    </a:ext>
                  </a:extLst>
                </a:gridCol>
                <a:gridCol w="1946844">
                  <a:extLst>
                    <a:ext uri="{9D8B030D-6E8A-4147-A177-3AD203B41FA5}">
                      <a16:colId xmlns:a16="http://schemas.microsoft.com/office/drawing/2014/main" val="3838491142"/>
                    </a:ext>
                  </a:extLst>
                </a:gridCol>
              </a:tblGrid>
              <a:tr h="114451">
                <a:tc>
                  <a:txBody>
                    <a:bodyPr/>
                    <a:lstStyle/>
                    <a:p>
                      <a:pPr>
                        <a:lnSpc>
                          <a:spcPct val="107000"/>
                        </a:lnSpc>
                        <a:spcAft>
                          <a:spcPts val="0"/>
                        </a:spcAft>
                      </a:pPr>
                      <a:r>
                        <a:rPr lang="en-US" sz="600">
                          <a:effectLst/>
                        </a:rPr>
                        <a:t>word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category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80983343"/>
                  </a:ext>
                </a:extLst>
              </a:tr>
              <a:tr h="114451">
                <a:tc>
                  <a:txBody>
                    <a:bodyPr/>
                    <a:lstStyle/>
                    <a:p>
                      <a:pPr>
                        <a:lnSpc>
                          <a:spcPct val="107000"/>
                        </a:lnSpc>
                        <a:spcAft>
                          <a:spcPts val="0"/>
                        </a:spcAft>
                      </a:pPr>
                      <a:r>
                        <a:rPr lang="en-US" sz="600">
                          <a:effectLst/>
                        </a:rPr>
                        <a:t>access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3546781"/>
                  </a:ext>
                </a:extLst>
              </a:tr>
              <a:tr h="114451">
                <a:tc>
                  <a:txBody>
                    <a:bodyPr/>
                    <a:lstStyle/>
                    <a:p>
                      <a:pPr>
                        <a:lnSpc>
                          <a:spcPct val="107000"/>
                        </a:lnSpc>
                        <a:spcAft>
                          <a:spcPts val="0"/>
                        </a:spcAft>
                      </a:pPr>
                      <a:r>
                        <a:rPr lang="en-US" sz="600">
                          <a:effectLst/>
                        </a:rPr>
                        <a:t>account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99954715"/>
                  </a:ext>
                </a:extLst>
              </a:tr>
              <a:tr h="114451">
                <a:tc>
                  <a:txBody>
                    <a:bodyPr/>
                    <a:lstStyle/>
                    <a:p>
                      <a:pPr>
                        <a:lnSpc>
                          <a:spcPct val="107000"/>
                        </a:lnSpc>
                        <a:spcAft>
                          <a:spcPts val="0"/>
                        </a:spcAft>
                      </a:pPr>
                      <a:r>
                        <a:rPr lang="en-US" sz="600">
                          <a:effectLst/>
                        </a:rPr>
                        <a:t>circuit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0531367"/>
                  </a:ext>
                </a:extLst>
              </a:tr>
              <a:tr h="114451">
                <a:tc>
                  <a:txBody>
                    <a:bodyPr/>
                    <a:lstStyle/>
                    <a:p>
                      <a:pPr>
                        <a:lnSpc>
                          <a:spcPct val="107000"/>
                        </a:lnSpc>
                        <a:spcAft>
                          <a:spcPts val="0"/>
                        </a:spcAft>
                      </a:pPr>
                      <a:r>
                        <a:rPr lang="en-US" sz="600">
                          <a:effectLst/>
                        </a:rPr>
                        <a:t>computer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63107112"/>
                  </a:ext>
                </a:extLst>
              </a:tr>
              <a:tr h="114451">
                <a:tc>
                  <a:txBody>
                    <a:bodyPr/>
                    <a:lstStyle/>
                    <a:p>
                      <a:pPr>
                        <a:lnSpc>
                          <a:spcPct val="107000"/>
                        </a:lnSpc>
                        <a:spcAft>
                          <a:spcPts val="0"/>
                        </a:spcAft>
                      </a:pPr>
                      <a:r>
                        <a:rPr lang="en-US" sz="600">
                          <a:effectLst/>
                        </a:rPr>
                        <a:t>connection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98166213"/>
                  </a:ext>
                </a:extLst>
              </a:tr>
              <a:tr h="114451">
                <a:tc>
                  <a:txBody>
                    <a:bodyPr/>
                    <a:lstStyle/>
                    <a:p>
                      <a:pPr>
                        <a:lnSpc>
                          <a:spcPct val="107000"/>
                        </a:lnSpc>
                        <a:spcAft>
                          <a:spcPts val="0"/>
                        </a:spcAft>
                      </a:pPr>
                      <a:r>
                        <a:rPr lang="en-US" sz="600">
                          <a:effectLst/>
                        </a:rPr>
                        <a:t>crm</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err="1">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2232480"/>
                  </a:ext>
                </a:extLst>
              </a:tr>
              <a:tr h="114451">
                <a:tc>
                  <a:txBody>
                    <a:bodyPr/>
                    <a:lstStyle/>
                    <a:p>
                      <a:pPr>
                        <a:lnSpc>
                          <a:spcPct val="107000"/>
                        </a:lnSpc>
                        <a:spcAft>
                          <a:spcPts val="0"/>
                        </a:spcAft>
                      </a:pPr>
                      <a:r>
                        <a:rPr lang="en-US" sz="600">
                          <a:effectLst/>
                        </a:rPr>
                        <a:t>email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1968087"/>
                  </a:ext>
                </a:extLst>
              </a:tr>
              <a:tr h="114451">
                <a:tc>
                  <a:txBody>
                    <a:bodyPr/>
                    <a:lstStyle/>
                    <a:p>
                      <a:pPr>
                        <a:lnSpc>
                          <a:spcPct val="107000"/>
                        </a:lnSpc>
                        <a:spcAft>
                          <a:spcPts val="0"/>
                        </a:spcAft>
                      </a:pPr>
                      <a:r>
                        <a:rPr lang="en-US" sz="600">
                          <a:effectLst/>
                        </a:rPr>
                        <a:t>emails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emails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4862264"/>
                  </a:ext>
                </a:extLst>
              </a:tr>
              <a:tr h="114451">
                <a:tc>
                  <a:txBody>
                    <a:bodyPr/>
                    <a:lstStyle/>
                    <a:p>
                      <a:pPr>
                        <a:lnSpc>
                          <a:spcPct val="107000"/>
                        </a:lnSpc>
                        <a:spcAft>
                          <a:spcPts val="0"/>
                        </a:spcAft>
                      </a:pPr>
                      <a:r>
                        <a:rPr lang="en-US" sz="600">
                          <a:effectLst/>
                        </a:rPr>
                        <a:t>engineering</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5445565"/>
                  </a:ext>
                </a:extLst>
              </a:tr>
              <a:tr h="114451">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engineeringtool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1636424"/>
                  </a:ext>
                </a:extLst>
              </a:tr>
              <a:tr h="114451">
                <a:tc>
                  <a:txBody>
                    <a:bodyPr/>
                    <a:lstStyle/>
                    <a:p>
                      <a:pPr>
                        <a:lnSpc>
                          <a:spcPct val="107000"/>
                        </a:lnSpc>
                        <a:spcAft>
                          <a:spcPts val="0"/>
                        </a:spcAft>
                      </a:pPr>
                      <a:r>
                        <a:rPr lang="en-US" sz="600">
                          <a:effectLst/>
                        </a:rPr>
                        <a:t>erp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erp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5459160"/>
                  </a:ext>
                </a:extLst>
              </a:tr>
              <a:tr h="114451">
                <a:tc>
                  <a:txBody>
                    <a:bodyPr/>
                    <a:lstStyle/>
                    <a:p>
                      <a:pPr>
                        <a:lnSpc>
                          <a:spcPct val="107000"/>
                        </a:lnSpc>
                        <a:spcAft>
                          <a:spcPts val="0"/>
                        </a:spcAft>
                      </a:pPr>
                      <a:r>
                        <a:rPr lang="en-US" sz="600">
                          <a:effectLst/>
                        </a:rPr>
                        <a:t>error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1195084"/>
                  </a:ext>
                </a:extLst>
              </a:tr>
              <a:tr h="114451">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15215304"/>
                  </a:ext>
                </a:extLst>
              </a:tr>
              <a:tr h="114451">
                <a:tc>
                  <a:txBody>
                    <a:bodyPr/>
                    <a:lstStyle/>
                    <a:p>
                      <a:pPr>
                        <a:lnSpc>
                          <a:spcPct val="107000"/>
                        </a:lnSpc>
                        <a:spcAft>
                          <a:spcPts val="0"/>
                        </a:spcAft>
                      </a:pPr>
                      <a:r>
                        <a:rPr lang="en-US" sz="600">
                          <a:effectLst/>
                        </a:rPr>
                        <a:t>help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help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4261899"/>
                  </a:ext>
                </a:extLst>
              </a:tr>
              <a:tr h="114451">
                <a:tc>
                  <a:txBody>
                    <a:bodyPr/>
                    <a:lstStyle/>
                    <a:p>
                      <a:pPr>
                        <a:lnSpc>
                          <a:spcPct val="107000"/>
                        </a:lnSpc>
                        <a:spcAft>
                          <a:spcPts val="0"/>
                        </a:spcAft>
                      </a:pPr>
                      <a:r>
                        <a:rPr lang="en-US" sz="600">
                          <a:effectLst/>
                        </a:rPr>
                        <a:t>install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install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63919492"/>
                  </a:ext>
                </a:extLst>
              </a:tr>
              <a:tr h="114451">
                <a:tc>
                  <a:txBody>
                    <a:bodyPr/>
                    <a:lstStyle/>
                    <a:p>
                      <a:pPr>
                        <a:lnSpc>
                          <a:spcPct val="107000"/>
                        </a:lnSpc>
                        <a:spcAft>
                          <a:spcPts val="0"/>
                        </a:spcAft>
                      </a:pPr>
                      <a:r>
                        <a:rPr lang="en-US" sz="600">
                          <a:effectLst/>
                        </a:rPr>
                        <a:t>issue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3284398"/>
                  </a:ext>
                </a:extLst>
              </a:tr>
              <a:tr h="114451">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9601571"/>
                  </a:ext>
                </a:extLst>
              </a:tr>
              <a:tr h="114451">
                <a:tc>
                  <a:txBody>
                    <a:bodyPr/>
                    <a:lstStyle/>
                    <a:p>
                      <a:pPr>
                        <a:lnSpc>
                          <a:spcPct val="107000"/>
                        </a:lnSpc>
                        <a:spcAft>
                          <a:spcPts val="0"/>
                        </a:spcAft>
                      </a:pPr>
                      <a:r>
                        <a:rPr lang="en-US" sz="600">
                          <a:effectLst/>
                        </a:rPr>
                        <a:t>jobscheduler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job</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81723669"/>
                  </a:ext>
                </a:extLst>
              </a:tr>
              <a:tr h="114451">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laptop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05632938"/>
                  </a:ext>
                </a:extLst>
              </a:tr>
              <a:tr h="114451">
                <a:tc>
                  <a:txBody>
                    <a:bodyPr/>
                    <a:lstStyle/>
                    <a:p>
                      <a:pPr>
                        <a:lnSpc>
                          <a:spcPct val="107000"/>
                        </a:lnSpc>
                        <a:spcAft>
                          <a:spcPts val="0"/>
                        </a:spcAft>
                      </a:pPr>
                      <a:r>
                        <a:rPr lang="en-US" sz="600">
                          <a:effectLst/>
                        </a:rPr>
                        <a:t>locked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87033397"/>
                  </a:ext>
                </a:extLst>
              </a:tr>
              <a:tr h="114451">
                <a:tc>
                  <a:txBody>
                    <a:bodyPr/>
                    <a:lstStyle/>
                    <a:p>
                      <a:pPr>
                        <a:lnSpc>
                          <a:spcPct val="107000"/>
                        </a:lnSpc>
                        <a:spcAft>
                          <a:spcPts val="0"/>
                        </a:spcAft>
                      </a:pPr>
                      <a:r>
                        <a:rPr lang="en-US" sz="600">
                          <a:effectLst/>
                        </a:rPr>
                        <a:t>login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90715267"/>
                  </a:ext>
                </a:extLst>
              </a:tr>
              <a:tr h="114451">
                <a:tc>
                  <a:txBody>
                    <a:bodyPr/>
                    <a:lstStyle/>
                    <a:p>
                      <a:pPr>
                        <a:lnSpc>
                          <a:spcPct val="107000"/>
                        </a:lnSpc>
                        <a:spcAft>
                          <a:spcPts val="0"/>
                        </a:spcAft>
                      </a:pPr>
                      <a:r>
                        <a:rPr lang="en-US" sz="600">
                          <a:effectLst/>
                        </a:rPr>
                        <a:t>logon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053352"/>
                  </a:ext>
                </a:extLst>
              </a:tr>
              <a:tr h="114451">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90267775"/>
                  </a:ext>
                </a:extLst>
              </a:tr>
              <a:tr h="114451">
                <a:tc>
                  <a:txBody>
                    <a:bodyPr/>
                    <a:lstStyle/>
                    <a:p>
                      <a:pPr>
                        <a:lnSpc>
                          <a:spcPct val="107000"/>
                        </a:lnSpc>
                        <a:spcAft>
                          <a:spcPts val="0"/>
                        </a:spcAft>
                      </a:pPr>
                      <a:r>
                        <a:rPr lang="en-US" sz="600">
                          <a:effectLst/>
                        </a:rPr>
                        <a:t>outage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8518"/>
                  </a:ext>
                </a:extLst>
              </a:tr>
              <a:tr h="114451">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outlook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60676438"/>
                  </a:ext>
                </a:extLst>
              </a:tr>
              <a:tr h="114451">
                <a:tc>
                  <a:txBody>
                    <a:bodyPr/>
                    <a:lstStyle/>
                    <a:p>
                      <a:pPr>
                        <a:lnSpc>
                          <a:spcPct val="107000"/>
                        </a:lnSpc>
                        <a:spcAft>
                          <a:spcPts val="0"/>
                        </a:spcAft>
                      </a:pPr>
                      <a:r>
                        <a:rPr lang="en-US" sz="600">
                          <a:effectLst/>
                        </a:rPr>
                        <a:t>password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487124"/>
                  </a:ext>
                </a:extLst>
              </a:tr>
              <a:tr h="117105">
                <a:tc>
                  <a:txBody>
                    <a:bodyPr/>
                    <a:lstStyle/>
                    <a:p>
                      <a:pPr>
                        <a:lnSpc>
                          <a:spcPct val="107000"/>
                        </a:lnSpc>
                        <a:spcAft>
                          <a:spcPts val="0"/>
                        </a:spcAft>
                      </a:pPr>
                      <a:r>
                        <a:rPr lang="en-US" sz="600" dirty="0" err="1">
                          <a:effectLst/>
                        </a:rPr>
                        <a:t>passwordmanagementtool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597327"/>
                  </a:ext>
                </a:extLst>
              </a:tr>
              <a:tr h="114451">
                <a:tc>
                  <a:txBody>
                    <a:bodyPr/>
                    <a:lstStyle/>
                    <a:p>
                      <a:pPr>
                        <a:lnSpc>
                          <a:spcPct val="107000"/>
                        </a:lnSpc>
                        <a:spcAft>
                          <a:spcPts val="0"/>
                        </a:spcAft>
                      </a:pPr>
                      <a:r>
                        <a:rPr lang="en-US" sz="600">
                          <a:effectLst/>
                        </a:rPr>
                        <a:t>passwords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4661857"/>
                  </a:ext>
                </a:extLst>
              </a:tr>
              <a:tr h="114451">
                <a:tc>
                  <a:txBody>
                    <a:bodyPr/>
                    <a:lstStyle/>
                    <a:p>
                      <a:pPr>
                        <a:lnSpc>
                          <a:spcPct val="107000"/>
                        </a:lnSpc>
                        <a:spcAft>
                          <a:spcPts val="0"/>
                        </a:spcAft>
                      </a:pPr>
                      <a:r>
                        <a:rPr lang="en-US" sz="600">
                          <a:effectLst/>
                        </a:rPr>
                        <a:t>phone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178734"/>
                  </a:ext>
                </a:extLst>
              </a:tr>
              <a:tr h="114451">
                <a:tc>
                  <a:txBody>
                    <a:bodyPr/>
                    <a:lstStyle/>
                    <a:p>
                      <a:pPr>
                        <a:lnSpc>
                          <a:spcPct val="107000"/>
                        </a:lnSpc>
                        <a:spcAft>
                          <a:spcPts val="0"/>
                        </a:spcAft>
                      </a:pPr>
                      <a:r>
                        <a:rPr lang="en-US" sz="600">
                          <a:effectLst/>
                        </a:rPr>
                        <a:t>print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3582019"/>
                  </a:ext>
                </a:extLst>
              </a:tr>
              <a:tr h="114451">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printer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65377481"/>
                  </a:ext>
                </a:extLst>
              </a:tr>
              <a:tr h="114451">
                <a:tc>
                  <a:txBody>
                    <a:bodyPr/>
                    <a:lstStyle/>
                    <a:p>
                      <a:pPr>
                        <a:lnSpc>
                          <a:spcPct val="107000"/>
                        </a:lnSpc>
                        <a:spcAft>
                          <a:spcPts val="0"/>
                        </a:spcAft>
                      </a:pPr>
                      <a:r>
                        <a:rPr lang="en-US" sz="600">
                          <a:effectLst/>
                        </a:rPr>
                        <a:t>problems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2467628"/>
                  </a:ext>
                </a:extLst>
              </a:tr>
              <a:tr h="114451">
                <a:tc>
                  <a:txBody>
                    <a:bodyPr/>
                    <a:lstStyle/>
                    <a:p>
                      <a:pPr>
                        <a:lnSpc>
                          <a:spcPct val="107000"/>
                        </a:lnSpc>
                        <a:spcAft>
                          <a:spcPts val="0"/>
                        </a:spcAft>
                      </a:pPr>
                      <a:r>
                        <a:rPr lang="en-US" sz="600">
                          <a:effectLst/>
                        </a:rPr>
                        <a:t>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47044522"/>
                  </a:ext>
                </a:extLst>
              </a:tr>
              <a:tr h="114451">
                <a:tc>
                  <a:txBody>
                    <a:bodyPr/>
                    <a:lstStyle/>
                    <a:p>
                      <a:pPr>
                        <a:lnSpc>
                          <a:spcPct val="107000"/>
                        </a:lnSpc>
                        <a:spcAft>
                          <a:spcPts val="0"/>
                        </a:spcAft>
                      </a:pPr>
                      <a:r>
                        <a:rPr lang="en-US" sz="600">
                          <a:effectLst/>
                        </a:rPr>
                        <a:t>server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network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0158308"/>
                  </a:ext>
                </a:extLst>
              </a:tr>
              <a:tr h="114451">
                <a:tc>
                  <a:txBody>
                    <a:bodyPr/>
                    <a:lstStyle/>
                    <a:p>
                      <a:pPr>
                        <a:lnSpc>
                          <a:spcPct val="107000"/>
                        </a:lnSpc>
                        <a:spcAft>
                          <a:spcPts val="0"/>
                        </a:spcAft>
                      </a:pPr>
                      <a:r>
                        <a:rPr lang="en-US" sz="600">
                          <a:effectLst/>
                        </a:rPr>
                        <a:t>skype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skype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49490279"/>
                  </a:ext>
                </a:extLst>
              </a:tr>
              <a:tr h="114451">
                <a:tc>
                  <a:txBody>
                    <a:bodyPr/>
                    <a:lstStyle/>
                    <a:p>
                      <a:pPr>
                        <a:lnSpc>
                          <a:spcPct val="107000"/>
                        </a:lnSpc>
                        <a:spcAft>
                          <a:spcPts val="0"/>
                        </a:spcAft>
                      </a:pPr>
                      <a:r>
                        <a:rPr lang="en-US" sz="600">
                          <a:effectLst/>
                        </a:rPr>
                        <a:t>telephonysoftware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mobile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7801155"/>
                  </a:ext>
                </a:extLst>
              </a:tr>
              <a:tr h="114451">
                <a:tc>
                  <a:txBody>
                    <a:bodyPr/>
                    <a:lstStyle/>
                    <a:p>
                      <a:pPr>
                        <a:lnSpc>
                          <a:spcPct val="107000"/>
                        </a:lnSpc>
                        <a:spcAft>
                          <a:spcPts val="0"/>
                        </a:spcAft>
                      </a:pPr>
                      <a:r>
                        <a:rPr lang="en-US" sz="600">
                          <a:effectLst/>
                        </a:rPr>
                        <a:t>ticket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ticket 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17558823"/>
                  </a:ext>
                </a:extLst>
              </a:tr>
              <a:tr h="114451">
                <a:tc>
                  <a:txBody>
                    <a:bodyPr/>
                    <a:lstStyle/>
                    <a:p>
                      <a:pPr>
                        <a:lnSpc>
                          <a:spcPct val="107000"/>
                        </a:lnSpc>
                        <a:spcAft>
                          <a:spcPts val="0"/>
                        </a:spcAft>
                      </a:pPr>
                      <a:r>
                        <a:rPr lang="en-US" sz="600">
                          <a:effectLst/>
                        </a:rPr>
                        <a:t>tologin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3567795"/>
                  </a:ext>
                </a:extLst>
              </a:tr>
              <a:tr h="114451">
                <a:tc>
                  <a:txBody>
                    <a:bodyPr/>
                    <a:lstStyle/>
                    <a:p>
                      <a:pPr>
                        <a:lnSpc>
                          <a:spcPct val="107000"/>
                        </a:lnSpc>
                        <a:spcAft>
                          <a:spcPts val="0"/>
                        </a:spcAft>
                      </a:pPr>
                      <a:r>
                        <a:rPr lang="en-US" sz="600">
                          <a:effectLst/>
                        </a:rPr>
                        <a:t>unable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failed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8961378"/>
                  </a:ext>
                </a:extLst>
              </a:tr>
              <a:tr h="114451">
                <a:tc>
                  <a:txBody>
                    <a:bodyPr/>
                    <a:lstStyle/>
                    <a:p>
                      <a:pPr>
                        <a:lnSpc>
                          <a:spcPct val="107000"/>
                        </a:lnSpc>
                        <a:spcAft>
                          <a:spcPts val="0"/>
                        </a:spcAft>
                      </a:pPr>
                      <a:r>
                        <a:rPr lang="en-US" sz="600">
                          <a:effectLst/>
                        </a:rPr>
                        <a:t>unlock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70525459"/>
                  </a:ext>
                </a:extLst>
              </a:tr>
              <a:tr h="114451">
                <a:tc>
                  <a:txBody>
                    <a:bodyPr/>
                    <a:lstStyle/>
                    <a:p>
                      <a:pPr>
                        <a:lnSpc>
                          <a:spcPct val="107000"/>
                        </a:lnSpc>
                        <a:spcAft>
                          <a:spcPts val="0"/>
                        </a:spcAft>
                      </a:pPr>
                      <a:r>
                        <a:rPr lang="en-US" sz="600">
                          <a:effectLst/>
                        </a:rPr>
                        <a:t>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ticket update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39756012"/>
                  </a:ext>
                </a:extLst>
              </a:tr>
              <a:tr h="114451">
                <a:tc>
                  <a:txBody>
                    <a:bodyPr/>
                    <a:lstStyle/>
                    <a:p>
                      <a:pPr>
                        <a:lnSpc>
                          <a:spcPct val="107000"/>
                        </a:lnSpc>
                        <a:spcAft>
                          <a:spcPts val="0"/>
                        </a:spcAft>
                      </a:pPr>
                      <a:r>
                        <a:rPr lang="en-US" sz="600">
                          <a:effectLst/>
                        </a:rPr>
                        <a:t>user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account/reset/password/login/reset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6781747"/>
                  </a:ext>
                </a:extLst>
              </a:tr>
              <a:tr h="114451">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3136670"/>
                  </a:ext>
                </a:extLst>
              </a:tr>
              <a:tr h="114451">
                <a:tc>
                  <a:txBody>
                    <a:bodyPr/>
                    <a:lstStyle/>
                    <a:p>
                      <a:pPr>
                        <a:lnSpc>
                          <a:spcPct val="107000"/>
                        </a:lnSpc>
                        <a:spcAft>
                          <a:spcPts val="0"/>
                        </a:spcAft>
                      </a:pPr>
                      <a:r>
                        <a:rPr lang="en-US" sz="600">
                          <a:effectLst/>
                        </a:rPr>
                        <a:t>vpncompanycom</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a:effectLst/>
                        </a:rPr>
                        <a:t>vpn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2985964"/>
                  </a:ext>
                </a:extLst>
              </a:tr>
              <a:tr h="114451">
                <a:tc>
                  <a:txBody>
                    <a:bodyPr/>
                    <a:lstStyle/>
                    <a:p>
                      <a:pPr>
                        <a:lnSpc>
                          <a:spcPct val="107000"/>
                        </a:lnSpc>
                        <a:spcAft>
                          <a:spcPts val="0"/>
                        </a:spcAft>
                      </a:pPr>
                      <a:r>
                        <a:rPr lang="en-US" sz="600">
                          <a:effectLst/>
                        </a:rPr>
                        <a:t>windows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31630213"/>
                  </a:ext>
                </a:extLst>
              </a:tr>
            </a:tbl>
          </a:graphicData>
        </a:graphic>
      </p:graphicFrame>
      <p:sp>
        <p:nvSpPr>
          <p:cNvPr id="16" name="Content Placeholder 2">
            <a:extLst>
              <a:ext uri="{FF2B5EF4-FFF2-40B4-BE49-F238E27FC236}">
                <a16:creationId xmlns:a16="http://schemas.microsoft.com/office/drawing/2014/main" id="{AF6EE5CD-14F2-41B5-A505-31262025A31B}"/>
              </a:ext>
            </a:extLst>
          </p:cNvPr>
          <p:cNvSpPr txBox="1">
            <a:spLocks/>
          </p:cNvSpPr>
          <p:nvPr/>
        </p:nvSpPr>
        <p:spPr>
          <a:xfrm>
            <a:off x="4584530" y="2476878"/>
            <a:ext cx="2986228" cy="200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Dataset is enriched with the following flags to understand the correlation between the categories and the Assignment Groups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5" name="Table 4">
            <a:extLst>
              <a:ext uri="{FF2B5EF4-FFF2-40B4-BE49-F238E27FC236}">
                <a16:creationId xmlns:a16="http://schemas.microsoft.com/office/drawing/2014/main" id="{A340574F-F021-4F5D-BDD3-8494A00AA68F}"/>
              </a:ext>
            </a:extLst>
          </p:cNvPr>
          <p:cNvGraphicFramePr>
            <a:graphicFrameLocks noGrp="1"/>
          </p:cNvGraphicFramePr>
          <p:nvPr>
            <p:extLst>
              <p:ext uri="{D42A27DB-BD31-4B8C-83A1-F6EECF244321}">
                <p14:modId xmlns:p14="http://schemas.microsoft.com/office/powerpoint/2010/main" val="3997115323"/>
              </p:ext>
            </p:extLst>
          </p:nvPr>
        </p:nvGraphicFramePr>
        <p:xfrm>
          <a:off x="7630765" y="1336243"/>
          <a:ext cx="3702373" cy="4694732"/>
        </p:xfrm>
        <a:graphic>
          <a:graphicData uri="http://schemas.openxmlformats.org/drawingml/2006/table">
            <a:tbl>
              <a:tblPr firstRow="1" firstCol="1" bandRow="1">
                <a:tableStyleId>{21E4AEA4-8DFA-4A89-87EB-49C32662AFE0}</a:tableStyleId>
              </a:tblPr>
              <a:tblGrid>
                <a:gridCol w="1322357">
                  <a:extLst>
                    <a:ext uri="{9D8B030D-6E8A-4147-A177-3AD203B41FA5}">
                      <a16:colId xmlns:a16="http://schemas.microsoft.com/office/drawing/2014/main" val="3209851728"/>
                    </a:ext>
                  </a:extLst>
                </a:gridCol>
                <a:gridCol w="1102891">
                  <a:extLst>
                    <a:ext uri="{9D8B030D-6E8A-4147-A177-3AD203B41FA5}">
                      <a16:colId xmlns:a16="http://schemas.microsoft.com/office/drawing/2014/main" val="3405319461"/>
                    </a:ext>
                  </a:extLst>
                </a:gridCol>
                <a:gridCol w="1277125">
                  <a:extLst>
                    <a:ext uri="{9D8B030D-6E8A-4147-A177-3AD203B41FA5}">
                      <a16:colId xmlns:a16="http://schemas.microsoft.com/office/drawing/2014/main" val="3925611120"/>
                    </a:ext>
                  </a:extLst>
                </a:gridCol>
              </a:tblGrid>
              <a:tr h="348589">
                <a:tc>
                  <a:txBody>
                    <a:bodyPr/>
                    <a:lstStyle/>
                    <a:p>
                      <a:pPr>
                        <a:lnSpc>
                          <a:spcPct val="107000"/>
                        </a:lnSpc>
                        <a:spcAft>
                          <a:spcPts val="0"/>
                        </a:spcAft>
                      </a:pPr>
                      <a:r>
                        <a:rPr lang="en-US" sz="1000">
                          <a:effectLst/>
                        </a:rPr>
                        <a:t>Row Labels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a:effectLst/>
                        </a:rPr>
                        <a:t>Count of Final_Flag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a:effectLst/>
                        </a:rPr>
                        <a:t>Count of Final_Flag2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7812143"/>
                  </a:ext>
                </a:extLst>
              </a:tr>
              <a:tr h="348589">
                <a:tc>
                  <a:txBody>
                    <a:bodyPr/>
                    <a:lstStyle/>
                    <a:p>
                      <a:pPr>
                        <a:lnSpc>
                          <a:spcPct val="107000"/>
                        </a:lnSpc>
                        <a:spcAft>
                          <a:spcPts val="0"/>
                        </a:spcAft>
                      </a:pPr>
                      <a:r>
                        <a:rPr lang="en-US" sz="1000" dirty="0" err="1">
                          <a:effectLst/>
                        </a:rPr>
                        <a:t>flg_account_related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3177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713235"/>
                  </a:ext>
                </a:extLst>
              </a:tr>
              <a:tr h="181707">
                <a:tc>
                  <a:txBody>
                    <a:bodyPr/>
                    <a:lstStyle/>
                    <a:p>
                      <a:pPr>
                        <a:lnSpc>
                          <a:spcPct val="107000"/>
                        </a:lnSpc>
                        <a:spcAft>
                          <a:spcPts val="0"/>
                        </a:spcAft>
                      </a:pPr>
                      <a:r>
                        <a:rPr lang="en-US" sz="1000">
                          <a:effectLst/>
                        </a:rPr>
                        <a:t>flg_job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1006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0050923"/>
                  </a:ext>
                </a:extLst>
              </a:tr>
              <a:tr h="181707">
                <a:tc>
                  <a:txBody>
                    <a:bodyPr/>
                    <a:lstStyle/>
                    <a:p>
                      <a:pPr>
                        <a:lnSpc>
                          <a:spcPct val="107000"/>
                        </a:lnSpc>
                        <a:spcAft>
                          <a:spcPts val="0"/>
                        </a:spcAft>
                      </a:pPr>
                      <a:r>
                        <a:rPr lang="en-US" sz="1000">
                          <a:effectLst/>
                        </a:rPr>
                        <a:t>None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807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9.49%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6013993"/>
                  </a:ext>
                </a:extLst>
              </a:tr>
              <a:tr h="181707">
                <a:tc>
                  <a:txBody>
                    <a:bodyPr/>
                    <a:lstStyle/>
                    <a:p>
                      <a:pPr>
                        <a:lnSpc>
                          <a:spcPct val="107000"/>
                        </a:lnSpc>
                        <a:spcAft>
                          <a:spcPts val="0"/>
                        </a:spcAft>
                      </a:pPr>
                      <a:r>
                        <a:rPr lang="en-US" sz="1000">
                          <a:effectLst/>
                        </a:rPr>
                        <a:t>flg_failed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4.88%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680285"/>
                  </a:ext>
                </a:extLst>
              </a:tr>
              <a:tr h="181707">
                <a:tc>
                  <a:txBody>
                    <a:bodyPr/>
                    <a:lstStyle/>
                    <a:p>
                      <a:pPr>
                        <a:lnSpc>
                          <a:spcPct val="107000"/>
                        </a:lnSpc>
                        <a:spcAft>
                          <a:spcPts val="0"/>
                        </a:spcAft>
                      </a:pPr>
                      <a:r>
                        <a:rPr lang="en-US" sz="1000">
                          <a:effectLst/>
                        </a:rPr>
                        <a:t>flg_erp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2645783"/>
                  </a:ext>
                </a:extLst>
              </a:tr>
              <a:tr h="181707">
                <a:tc>
                  <a:txBody>
                    <a:bodyPr/>
                    <a:lstStyle/>
                    <a:p>
                      <a:pPr>
                        <a:lnSpc>
                          <a:spcPct val="107000"/>
                        </a:lnSpc>
                        <a:spcAft>
                          <a:spcPts val="0"/>
                        </a:spcAft>
                      </a:pPr>
                      <a:r>
                        <a:rPr lang="en-US" sz="1000">
                          <a:effectLst/>
                        </a:rPr>
                        <a:t>flg_outlook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354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362312"/>
                  </a:ext>
                </a:extLst>
              </a:tr>
              <a:tr h="181707">
                <a:tc>
                  <a:txBody>
                    <a:bodyPr/>
                    <a:lstStyle/>
                    <a:p>
                      <a:pPr>
                        <a:lnSpc>
                          <a:spcPct val="107000"/>
                        </a:lnSpc>
                        <a:spcAft>
                          <a:spcPts val="0"/>
                        </a:spcAft>
                      </a:pPr>
                      <a:r>
                        <a:rPr lang="en-US" sz="1000">
                          <a:effectLst/>
                        </a:rPr>
                        <a:t>flg_network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353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6671171"/>
                  </a:ext>
                </a:extLst>
              </a:tr>
              <a:tr h="181707">
                <a:tc>
                  <a:txBody>
                    <a:bodyPr/>
                    <a:lstStyle/>
                    <a:p>
                      <a:pPr>
                        <a:lnSpc>
                          <a:spcPct val="107000"/>
                        </a:lnSpc>
                        <a:spcAft>
                          <a:spcPts val="0"/>
                        </a:spcAft>
                      </a:pPr>
                      <a:r>
                        <a:rPr lang="en-US" sz="1000">
                          <a:effectLst/>
                        </a:rPr>
                        <a:t>flg_laptop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3.72%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614482"/>
                  </a:ext>
                </a:extLst>
              </a:tr>
              <a:tr h="181707">
                <a:tc>
                  <a:txBody>
                    <a:bodyPr/>
                    <a:lstStyle/>
                    <a:p>
                      <a:pPr>
                        <a:lnSpc>
                          <a:spcPct val="107000"/>
                        </a:lnSpc>
                        <a:spcAft>
                          <a:spcPts val="0"/>
                        </a:spcAft>
                      </a:pPr>
                      <a:r>
                        <a:rPr lang="en-US" sz="1000">
                          <a:effectLst/>
                        </a:rPr>
                        <a:t>flg_ticket_update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2.96%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4292439"/>
                  </a:ext>
                </a:extLst>
              </a:tr>
              <a:tr h="181707">
                <a:tc>
                  <a:txBody>
                    <a:bodyPr/>
                    <a:lstStyle/>
                    <a:p>
                      <a:pPr>
                        <a:lnSpc>
                          <a:spcPct val="107000"/>
                        </a:lnSpc>
                        <a:spcAft>
                          <a:spcPts val="0"/>
                        </a:spcAft>
                      </a:pPr>
                      <a:r>
                        <a:rPr lang="en-US" sz="1000">
                          <a:effectLst/>
                        </a:rPr>
                        <a:t>flg_mobile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220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2.59%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9946445"/>
                  </a:ext>
                </a:extLst>
              </a:tr>
              <a:tr h="181707">
                <a:tc>
                  <a:txBody>
                    <a:bodyPr/>
                    <a:lstStyle/>
                    <a:p>
                      <a:pPr>
                        <a:lnSpc>
                          <a:spcPct val="107000"/>
                        </a:lnSpc>
                        <a:spcAft>
                          <a:spcPts val="0"/>
                        </a:spcAft>
                      </a:pPr>
                      <a:r>
                        <a:rPr lang="en-US" sz="1000">
                          <a:effectLst/>
                        </a:rPr>
                        <a:t>flg_printer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1.79%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6479670"/>
                  </a:ext>
                </a:extLst>
              </a:tr>
              <a:tr h="181707">
                <a:tc>
                  <a:txBody>
                    <a:bodyPr/>
                    <a:lstStyle/>
                    <a:p>
                      <a:pPr>
                        <a:lnSpc>
                          <a:spcPct val="107000"/>
                        </a:lnSpc>
                        <a:spcAft>
                          <a:spcPts val="0"/>
                        </a:spcAft>
                      </a:pPr>
                      <a:r>
                        <a:rPr lang="en-US" sz="1000">
                          <a:effectLst/>
                        </a:rPr>
                        <a:t>flg_install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1.72%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413167"/>
                  </a:ext>
                </a:extLst>
              </a:tr>
              <a:tr h="181707">
                <a:tc>
                  <a:txBody>
                    <a:bodyPr/>
                    <a:lstStyle/>
                    <a:p>
                      <a:pPr>
                        <a:lnSpc>
                          <a:spcPct val="107000"/>
                        </a:lnSpc>
                        <a:spcAft>
                          <a:spcPts val="0"/>
                        </a:spcAft>
                      </a:pPr>
                      <a:r>
                        <a:rPr lang="en-US" sz="1000">
                          <a:effectLst/>
                        </a:rPr>
                        <a:t>flg_vpn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1.60%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147215"/>
                  </a:ext>
                </a:extLst>
              </a:tr>
              <a:tr h="181707">
                <a:tc>
                  <a:txBody>
                    <a:bodyPr/>
                    <a:lstStyle/>
                    <a:p>
                      <a:pPr>
                        <a:lnSpc>
                          <a:spcPct val="107000"/>
                        </a:lnSpc>
                        <a:spcAft>
                          <a:spcPts val="0"/>
                        </a:spcAft>
                      </a:pPr>
                      <a:r>
                        <a:rPr lang="en-US" sz="1000">
                          <a:effectLst/>
                        </a:rPr>
                        <a:t>flg_engineering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129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2239271"/>
                  </a:ext>
                </a:extLst>
              </a:tr>
              <a:tr h="181707">
                <a:tc>
                  <a:txBody>
                    <a:bodyPr/>
                    <a:lstStyle/>
                    <a:p>
                      <a:pPr>
                        <a:lnSpc>
                          <a:spcPct val="107000"/>
                        </a:lnSpc>
                        <a:spcAft>
                          <a:spcPts val="0"/>
                        </a:spcAft>
                      </a:pPr>
                      <a:r>
                        <a:rPr lang="en-US" sz="1000">
                          <a:effectLst/>
                        </a:rPr>
                        <a:t>mark_for_delete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168969"/>
                  </a:ext>
                </a:extLst>
              </a:tr>
              <a:tr h="181707">
                <a:tc>
                  <a:txBody>
                    <a:bodyPr/>
                    <a:lstStyle/>
                    <a:p>
                      <a:pPr>
                        <a:lnSpc>
                          <a:spcPct val="107000"/>
                        </a:lnSpc>
                        <a:spcAft>
                          <a:spcPts val="0"/>
                        </a:spcAft>
                      </a:pPr>
                      <a:r>
                        <a:rPr lang="en-US" sz="1000">
                          <a:effectLst/>
                        </a:rPr>
                        <a:t>flg_crm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16316"/>
                  </a:ext>
                </a:extLst>
              </a:tr>
              <a:tr h="181707">
                <a:tc>
                  <a:txBody>
                    <a:bodyPr/>
                    <a:lstStyle/>
                    <a:p>
                      <a:pPr>
                        <a:lnSpc>
                          <a:spcPct val="107000"/>
                        </a:lnSpc>
                        <a:spcAft>
                          <a:spcPts val="0"/>
                        </a:spcAft>
                      </a:pPr>
                      <a:r>
                        <a:rPr lang="en-US" sz="1000">
                          <a:effectLst/>
                        </a:rPr>
                        <a:t>host_related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359643"/>
                  </a:ext>
                </a:extLst>
              </a:tr>
              <a:tr h="181707">
                <a:tc>
                  <a:txBody>
                    <a:bodyPr/>
                    <a:lstStyle/>
                    <a:p>
                      <a:pPr>
                        <a:lnSpc>
                          <a:spcPct val="107000"/>
                        </a:lnSpc>
                        <a:spcAft>
                          <a:spcPts val="0"/>
                        </a:spcAft>
                      </a:pPr>
                      <a:r>
                        <a:rPr lang="en-US" sz="1000">
                          <a:effectLst/>
                        </a:rPr>
                        <a:t>flg_help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1.34%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9561043"/>
                  </a:ext>
                </a:extLst>
              </a:tr>
              <a:tr h="181707">
                <a:tc>
                  <a:txBody>
                    <a:bodyPr/>
                    <a:lstStyle/>
                    <a:p>
                      <a:pPr>
                        <a:lnSpc>
                          <a:spcPct val="107000"/>
                        </a:lnSpc>
                        <a:spcAft>
                          <a:spcPts val="0"/>
                        </a:spcAft>
                      </a:pPr>
                      <a:r>
                        <a:rPr lang="en-US" sz="1000">
                          <a:effectLst/>
                        </a:rPr>
                        <a:t>flg_skype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1.18%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5579764"/>
                  </a:ext>
                </a:extLst>
              </a:tr>
              <a:tr h="181707">
                <a:tc>
                  <a:txBody>
                    <a:bodyPr/>
                    <a:lstStyle/>
                    <a:p>
                      <a:pPr>
                        <a:lnSpc>
                          <a:spcPct val="107000"/>
                        </a:lnSpc>
                        <a:spcAft>
                          <a:spcPts val="0"/>
                        </a:spcAft>
                      </a:pPr>
                      <a:r>
                        <a:rPr lang="en-US" sz="1000">
                          <a:effectLst/>
                        </a:rPr>
                        <a:t>blank_call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43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0.51%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558431"/>
                  </a:ext>
                </a:extLst>
              </a:tr>
              <a:tr h="181707">
                <a:tc>
                  <a:txBody>
                    <a:bodyPr/>
                    <a:lstStyle/>
                    <a:p>
                      <a:pPr>
                        <a:lnSpc>
                          <a:spcPct val="107000"/>
                        </a:lnSpc>
                        <a:spcAft>
                          <a:spcPts val="0"/>
                        </a:spcAft>
                      </a:pPr>
                      <a:r>
                        <a:rPr lang="en-US" sz="1000">
                          <a:effectLst/>
                        </a:rPr>
                        <a:t>setup_ws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00289"/>
                  </a:ext>
                </a:extLst>
              </a:tr>
              <a:tr h="181707">
                <a:tc>
                  <a:txBody>
                    <a:bodyPr/>
                    <a:lstStyle/>
                    <a:p>
                      <a:pPr>
                        <a:lnSpc>
                          <a:spcPct val="107000"/>
                        </a:lnSpc>
                        <a:spcAft>
                          <a:spcPts val="0"/>
                        </a:spcAft>
                      </a:pPr>
                      <a:r>
                        <a:rPr lang="en-US" sz="1000">
                          <a:effectLst/>
                        </a:rPr>
                        <a:t>flg_windows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22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0.26%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872925"/>
                  </a:ext>
                </a:extLst>
              </a:tr>
              <a:tr h="181707">
                <a:tc>
                  <a:txBody>
                    <a:bodyPr/>
                    <a:lstStyle/>
                    <a:p>
                      <a:pPr>
                        <a:lnSpc>
                          <a:spcPct val="107000"/>
                        </a:lnSpc>
                        <a:spcAft>
                          <a:spcPts val="0"/>
                        </a:spcAft>
                      </a:pPr>
                      <a:r>
                        <a:rPr lang="en-US" sz="1000">
                          <a:effectLst/>
                        </a:rPr>
                        <a:t>Grand Total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a:effectLst/>
                        </a:rPr>
                        <a:t>8500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900301"/>
                  </a:ext>
                </a:extLst>
              </a:tr>
            </a:tbl>
          </a:graphicData>
        </a:graphic>
      </p:graphicFrame>
      <p:cxnSp>
        <p:nvCxnSpPr>
          <p:cNvPr id="7" name="Straight Arrow Connector 6">
            <a:extLst>
              <a:ext uri="{FF2B5EF4-FFF2-40B4-BE49-F238E27FC236}">
                <a16:creationId xmlns:a16="http://schemas.microsoft.com/office/drawing/2014/main" id="{450C5AD4-EC4B-40FF-AE7C-702B4B1A1D45}"/>
              </a:ext>
            </a:extLst>
          </p:cNvPr>
          <p:cNvCxnSpPr>
            <a:cxnSpLocks/>
          </p:cNvCxnSpPr>
          <p:nvPr/>
        </p:nvCxnSpPr>
        <p:spPr>
          <a:xfrm>
            <a:off x="4678532" y="3941685"/>
            <a:ext cx="2684707"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1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1B212F5-CE41-4FFB-949D-8033109D7147}"/>
              </a:ext>
            </a:extLst>
          </p:cNvPr>
          <p:cNvGraphicFramePr>
            <a:graphicFrameLocks/>
          </p:cNvGraphicFramePr>
          <p:nvPr>
            <p:extLst>
              <p:ext uri="{D42A27DB-BD31-4B8C-83A1-F6EECF244321}">
                <p14:modId xmlns:p14="http://schemas.microsoft.com/office/powerpoint/2010/main" val="2836609162"/>
              </p:ext>
            </p:extLst>
          </p:nvPr>
        </p:nvGraphicFramePr>
        <p:xfrm>
          <a:off x="490538" y="808301"/>
          <a:ext cx="5033962" cy="2917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852297A-286C-4203-9DD8-A3F3869740E0}"/>
              </a:ext>
            </a:extLst>
          </p:cNvPr>
          <p:cNvGraphicFramePr>
            <a:graphicFrameLocks/>
          </p:cNvGraphicFramePr>
          <p:nvPr>
            <p:extLst>
              <p:ext uri="{D42A27DB-BD31-4B8C-83A1-F6EECF244321}">
                <p14:modId xmlns:p14="http://schemas.microsoft.com/office/powerpoint/2010/main" val="2054689713"/>
              </p:ext>
            </p:extLst>
          </p:nvPr>
        </p:nvGraphicFramePr>
        <p:xfrm>
          <a:off x="6719889" y="808300"/>
          <a:ext cx="4816685" cy="2917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1A30FD7-6F67-410F-A9C4-39031F161773}"/>
              </a:ext>
            </a:extLst>
          </p:cNvPr>
          <p:cNvGraphicFramePr>
            <a:graphicFrameLocks/>
          </p:cNvGraphicFramePr>
          <p:nvPr>
            <p:extLst>
              <p:ext uri="{D42A27DB-BD31-4B8C-83A1-F6EECF244321}">
                <p14:modId xmlns:p14="http://schemas.microsoft.com/office/powerpoint/2010/main" val="297994981"/>
              </p:ext>
            </p:extLst>
          </p:nvPr>
        </p:nvGraphicFramePr>
        <p:xfrm>
          <a:off x="409512" y="3940218"/>
          <a:ext cx="5033961" cy="26457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04349A4-C856-48B2-B1EE-893910B6AF65}"/>
              </a:ext>
            </a:extLst>
          </p:cNvPr>
          <p:cNvGraphicFramePr>
            <a:graphicFrameLocks/>
          </p:cNvGraphicFramePr>
          <p:nvPr>
            <p:extLst>
              <p:ext uri="{D42A27DB-BD31-4B8C-83A1-F6EECF244321}">
                <p14:modId xmlns:p14="http://schemas.microsoft.com/office/powerpoint/2010/main" val="3685517555"/>
              </p:ext>
            </p:extLst>
          </p:nvPr>
        </p:nvGraphicFramePr>
        <p:xfrm>
          <a:off x="6488393" y="3818683"/>
          <a:ext cx="4816685" cy="2645777"/>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1">
            <a:extLst>
              <a:ext uri="{FF2B5EF4-FFF2-40B4-BE49-F238E27FC236}">
                <a16:creationId xmlns:a16="http://schemas.microsoft.com/office/drawing/2014/main" id="{E9E1F5B5-5884-4A34-87A9-01FE73CE04D7}"/>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spTree>
    <p:extLst>
      <p:ext uri="{BB962C8B-B14F-4D97-AF65-F5344CB8AC3E}">
        <p14:creationId xmlns:p14="http://schemas.microsoft.com/office/powerpoint/2010/main" val="111780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3758273"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70925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Language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English and German contribute to &gt;97% of all tickets. Google translate is used for English translation</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Special Characters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10% of the records are having at least one Special Character.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Using EDA it was decided that any record having more than 50% of </a:t>
            </a:r>
            <a:r>
              <a:rPr lang="en-US" sz="1400" dirty="0" err="1">
                <a:latin typeface="Arial" panose="020B0604020202020204" pitchFamily="34" charset="0"/>
                <a:cs typeface="Arial" panose="020B0604020202020204" pitchFamily="34" charset="0"/>
              </a:rPr>
              <a:t>spl</a:t>
            </a:r>
            <a:r>
              <a:rPr lang="en-US" sz="1400" dirty="0">
                <a:latin typeface="Arial" panose="020B0604020202020204" pitchFamily="34" charset="0"/>
                <a:cs typeface="Arial" panose="020B0604020202020204" pitchFamily="34" charset="0"/>
              </a:rPr>
              <a:t> characters is not useful for training and hence deleted. For all others, the special characters were removed</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Ticket Reception Mode:</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Multiple ticket reception modes were detected. Call, direct entry ,Email(internal and external) and monitoring tools.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It is important to note that monitoring tools can directly assign a ticket to L2/L3 based on the severity/priority. </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Assignment Groups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As detected in the beginning 54% of the tickets are resolved by L1/L2 groups ( Grp_0 and Grp_8).</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are total 74 groups in the dataset.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9 out of 74 groups manage 75% of the tickets. So the distribution is very sparce.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At the tail end there are 41 groups managing 5% of the total tickets.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We need to club all these groups into one group called “Others” as it is impossible to train using this dataset.</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Word Count :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No of words in both the short description and Description has wide distribution. Using EDA we concluded to limit the no of words in Short description and Description as 15 and 100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Short description : &gt;</a:t>
            </a:r>
            <a:r>
              <a:rPr lang="en-US" sz="1400" dirty="0">
                <a:solidFill>
                  <a:srgbClr val="FFFF00"/>
                </a:solidFill>
                <a:latin typeface="Arial" panose="020B0604020202020204" pitchFamily="34" charset="0"/>
                <a:cs typeface="Arial" panose="020B0604020202020204" pitchFamily="34" charset="0"/>
              </a:rPr>
              <a:t>15 words : 345(4%) records</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Description : &gt;</a:t>
            </a:r>
            <a:r>
              <a:rPr lang="en-US" sz="1400" dirty="0">
                <a:solidFill>
                  <a:srgbClr val="FFFF00"/>
                </a:solidFill>
                <a:latin typeface="Arial" panose="020B0604020202020204" pitchFamily="34" charset="0"/>
                <a:cs typeface="Arial" panose="020B0604020202020204" pitchFamily="34" charset="0"/>
              </a:rPr>
              <a:t>100 words : 386(4.54%) records</a:t>
            </a:r>
          </a:p>
        </p:txBody>
      </p:sp>
    </p:spTree>
    <p:extLst>
      <p:ext uri="{BB962C8B-B14F-4D97-AF65-F5344CB8AC3E}">
        <p14:creationId xmlns:p14="http://schemas.microsoft.com/office/powerpoint/2010/main" val="132599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5784469"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 (Contd..)</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26297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Key words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Key words were identified using word frequency (tokenization). Tickets are categorized based on the key words Interesting results were observed</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Top categories are “account/password related” and “job related”. Both of them account for 49% of the tickets followed by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erp</a:t>
            </a:r>
            <a:r>
              <a:rPr lang="en-US" sz="1400" b="1" dirty="0">
                <a:solidFill>
                  <a:srgbClr val="FFFF00"/>
                </a:solidFill>
                <a:latin typeface="Arial" panose="020B0604020202020204" pitchFamily="34" charset="0"/>
                <a:cs typeface="Arial" panose="020B0604020202020204" pitchFamily="34" charset="0"/>
              </a:rPr>
              <a:t>”, “outlook”, “network related”</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Analysis of Assigned group vs the ticket category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flg_account</a:t>
            </a:r>
            <a:r>
              <a:rPr lang="en-US" sz="1400" b="1" dirty="0">
                <a:solidFill>
                  <a:srgbClr val="FFFF00"/>
                </a:solidFill>
                <a:latin typeface="Arial" panose="020B0604020202020204" pitchFamily="34" charset="0"/>
                <a:cs typeface="Arial" panose="020B0604020202020204" pitchFamily="34" charset="0"/>
              </a:rPr>
              <a:t> related”</a:t>
            </a:r>
            <a:r>
              <a:rPr lang="en-US" sz="1400" dirty="0">
                <a:latin typeface="Arial" panose="020B0604020202020204" pitchFamily="34" charset="0"/>
                <a:cs typeface="Arial" panose="020B0604020202020204" pitchFamily="34" charset="0"/>
              </a:rPr>
              <a:t> resulted in 73% of the user account related tickets are handled by 3 groups ( GRP_0, GRP_2, GRP_8).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88% of job-related tickets are handled by 5 groups (Grp_8, Grp_9, Grp_6, Grp_5,  Grp_10)</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were 9% of tickets where none of the key words were available</a:t>
            </a:r>
          </a:p>
          <a:p>
            <a:pPr>
              <a:spcBef>
                <a:spcPts val="600"/>
              </a:spcBef>
            </a:pPr>
            <a:endParaRPr lang="en-US" sz="1400" dirty="0">
              <a:latin typeface="Arial" panose="020B0604020202020204" pitchFamily="34" charset="0"/>
              <a:cs typeface="Arial" panose="020B0604020202020204" pitchFamily="34" charset="0"/>
            </a:endParaRPr>
          </a:p>
          <a:p>
            <a:pPr>
              <a:spcBef>
                <a:spcPts val="1200"/>
              </a:spcBef>
            </a:pPr>
            <a:r>
              <a:rPr lang="en-US" sz="1400" dirty="0">
                <a:latin typeface="Arial" panose="020B0604020202020204" pitchFamily="34" charset="0"/>
                <a:cs typeface="Arial" panose="020B0604020202020204" pitchFamily="34" charset="0"/>
              </a:rPr>
              <a:t>Key word analysis gave us interesting insights. Traditional automations uses the key word search to find the best fit category for a ticket assignment. This method has its own limitations. Unless the context is understood, it is not possible to assign a ticket to a particular group. </a:t>
            </a:r>
          </a:p>
          <a:p>
            <a:pPr>
              <a:spcBef>
                <a:spcPts val="1200"/>
              </a:spcBef>
            </a:pPr>
            <a:r>
              <a:rPr lang="en-US" sz="1400" dirty="0">
                <a:latin typeface="Arial" panose="020B0604020202020204" pitchFamily="34" charset="0"/>
                <a:cs typeface="Arial" panose="020B0604020202020204" pitchFamily="34" charset="0"/>
              </a:rPr>
              <a:t>We can see this in the </a:t>
            </a:r>
            <a:r>
              <a:rPr lang="en-US" sz="1400" b="1" dirty="0">
                <a:solidFill>
                  <a:srgbClr val="FFFF00"/>
                </a:solidFill>
                <a:latin typeface="Arial" panose="020B0604020202020204" pitchFamily="34" charset="0"/>
                <a:cs typeface="Arial" panose="020B0604020202020204" pitchFamily="34" charset="0"/>
              </a:rPr>
              <a:t>“</a:t>
            </a:r>
            <a:r>
              <a:rPr lang="en-US" sz="1400" b="1" dirty="0" err="1">
                <a:solidFill>
                  <a:srgbClr val="FFFF00"/>
                </a:solidFill>
                <a:latin typeface="Arial" panose="020B0604020202020204" pitchFamily="34" charset="0"/>
                <a:cs typeface="Arial" panose="020B0604020202020204" pitchFamily="34" charset="0"/>
              </a:rPr>
              <a:t>flg_account_related</a:t>
            </a:r>
            <a:r>
              <a:rPr lang="en-US" sz="1400" b="1" dirty="0">
                <a:solidFill>
                  <a:srgbClr val="FFFF00"/>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tickets. In the outset it may look like the tickets need to be assigned to L1/L2 but, only 73% of the tickets were resolved by them and the rest by L3. </a:t>
            </a:r>
          </a:p>
          <a:p>
            <a:pPr>
              <a:spcBef>
                <a:spcPts val="1200"/>
              </a:spcBef>
            </a:pPr>
            <a:r>
              <a:rPr lang="en-US" sz="1400" dirty="0">
                <a:latin typeface="Arial" panose="020B0604020202020204" pitchFamily="34" charset="0"/>
                <a:cs typeface="Arial" panose="020B0604020202020204" pitchFamily="34" charset="0"/>
              </a:rPr>
              <a:t>It’s time we use advanced analytical techniques. New forms of AIML will go beyond the simple keyword search used by traditional methods. Using NLP and deep learning, tickets can be tagged/classified based on topic, issues, intent, sentiment or priority. We can use the tags within support software in combination with routing and </a:t>
            </a:r>
            <a:r>
              <a:rPr lang="en-US" sz="1400" dirty="0" err="1">
                <a:latin typeface="Arial" panose="020B0604020202020204" pitchFamily="34" charset="0"/>
                <a:cs typeface="Arial" panose="020B0604020202020204" pitchFamily="34" charset="0"/>
              </a:rPr>
              <a:t>priorization</a:t>
            </a:r>
            <a:r>
              <a:rPr lang="en-US" sz="1400" dirty="0">
                <a:latin typeface="Arial" panose="020B0604020202020204" pitchFamily="34" charset="0"/>
                <a:cs typeface="Arial" panose="020B0604020202020204" pitchFamily="34" charset="0"/>
              </a:rPr>
              <a:t> rules.</a:t>
            </a:r>
          </a:p>
          <a:p>
            <a:pPr>
              <a:spcBef>
                <a:spcPts val="1200"/>
              </a:spcBef>
            </a:pPr>
            <a:r>
              <a:rPr lang="en-US" sz="1400" dirty="0">
                <a:latin typeface="Arial" panose="020B0604020202020204" pitchFamily="34" charset="0"/>
                <a:cs typeface="Arial" panose="020B0604020202020204" pitchFamily="34" charset="0"/>
              </a:rPr>
              <a:t>It’s important that we make this leap to truly intelligent ticket classification because we are quickly dealing with lot of tickets and different varieties.</a:t>
            </a:r>
          </a:p>
        </p:txBody>
      </p:sp>
    </p:spTree>
    <p:extLst>
      <p:ext uri="{BB962C8B-B14F-4D97-AF65-F5344CB8AC3E}">
        <p14:creationId xmlns:p14="http://schemas.microsoft.com/office/powerpoint/2010/main" val="342377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E88D2F8-1F16-454C-A727-C89F8EE4E9D7}"/>
              </a:ext>
            </a:extLst>
          </p:cNvPr>
          <p:cNvGraphicFramePr>
            <a:graphicFrameLocks noGrp="1"/>
          </p:cNvGraphicFramePr>
          <p:nvPr>
            <p:extLst>
              <p:ext uri="{D42A27DB-BD31-4B8C-83A1-F6EECF244321}">
                <p14:modId xmlns:p14="http://schemas.microsoft.com/office/powerpoint/2010/main" val="4096148229"/>
              </p:ext>
            </p:extLst>
          </p:nvPr>
        </p:nvGraphicFramePr>
        <p:xfrm>
          <a:off x="132080" y="623819"/>
          <a:ext cx="11927840" cy="5959226"/>
        </p:xfrm>
        <a:graphic>
          <a:graphicData uri="http://schemas.openxmlformats.org/drawingml/2006/table">
            <a:tbl>
              <a:tblPr firstRow="1" bandRow="1">
                <a:tableStyleId>{0660B408-B3CF-4A94-85FC-2B1E0A45F4A2}</a:tableStyleId>
              </a:tblPr>
              <a:tblGrid>
                <a:gridCol w="2509520">
                  <a:extLst>
                    <a:ext uri="{9D8B030D-6E8A-4147-A177-3AD203B41FA5}">
                      <a16:colId xmlns:a16="http://schemas.microsoft.com/office/drawing/2014/main" val="2069587584"/>
                    </a:ext>
                  </a:extLst>
                </a:gridCol>
                <a:gridCol w="2895600">
                  <a:extLst>
                    <a:ext uri="{9D8B030D-6E8A-4147-A177-3AD203B41FA5}">
                      <a16:colId xmlns:a16="http://schemas.microsoft.com/office/drawing/2014/main" val="1423582249"/>
                    </a:ext>
                  </a:extLst>
                </a:gridCol>
                <a:gridCol w="3302000">
                  <a:extLst>
                    <a:ext uri="{9D8B030D-6E8A-4147-A177-3AD203B41FA5}">
                      <a16:colId xmlns:a16="http://schemas.microsoft.com/office/drawing/2014/main" val="2088905294"/>
                    </a:ext>
                  </a:extLst>
                </a:gridCol>
                <a:gridCol w="3220720">
                  <a:extLst>
                    <a:ext uri="{9D8B030D-6E8A-4147-A177-3AD203B41FA5}">
                      <a16:colId xmlns:a16="http://schemas.microsoft.com/office/drawing/2014/main" val="560181088"/>
                    </a:ext>
                  </a:extLst>
                </a:gridCol>
              </a:tblGrid>
              <a:tr h="310954">
                <a:tc>
                  <a:txBody>
                    <a:bodyPr/>
                    <a:lstStyle/>
                    <a:p>
                      <a:r>
                        <a:rPr lang="en-US" sz="1200" dirty="0"/>
                        <a:t>Model</a:t>
                      </a:r>
                    </a:p>
                  </a:txBody>
                  <a:tcPr/>
                </a:tc>
                <a:tc>
                  <a:txBody>
                    <a:bodyPr/>
                    <a:lstStyle/>
                    <a:p>
                      <a:r>
                        <a:rPr lang="en-US" sz="1200" dirty="0"/>
                        <a:t>Advantages</a:t>
                      </a:r>
                    </a:p>
                  </a:txBody>
                  <a:tcPr/>
                </a:tc>
                <a:tc>
                  <a:txBody>
                    <a:bodyPr/>
                    <a:lstStyle/>
                    <a:p>
                      <a:r>
                        <a:rPr lang="en-US" sz="1200" dirty="0"/>
                        <a:t>Limitations</a:t>
                      </a:r>
                    </a:p>
                  </a:txBody>
                  <a:tcPr/>
                </a:tc>
                <a:tc>
                  <a:txBody>
                    <a:bodyPr/>
                    <a:lstStyle/>
                    <a:p>
                      <a:r>
                        <a:rPr lang="en-US" sz="1200" dirty="0"/>
                        <a:t>Remark</a:t>
                      </a:r>
                    </a:p>
                  </a:txBody>
                  <a:tcPr/>
                </a:tc>
                <a:extLst>
                  <a:ext uri="{0D108BD9-81ED-4DB2-BD59-A6C34878D82A}">
                    <a16:rowId xmlns:a16="http://schemas.microsoft.com/office/drawing/2014/main" val="4197113884"/>
                  </a:ext>
                </a:extLst>
              </a:tr>
              <a:tr h="1107387">
                <a:tc>
                  <a:txBody>
                    <a:bodyPr/>
                    <a:lstStyle/>
                    <a:p>
                      <a:r>
                        <a:rPr lang="en-US" sz="1200" dirty="0"/>
                        <a:t>Simple Rule Based Automation (Key word search)</a:t>
                      </a:r>
                    </a:p>
                  </a:txBody>
                  <a:tcPr/>
                </a:tc>
                <a:tc>
                  <a:txBody>
                    <a:bodyPr/>
                    <a:lstStyle/>
                    <a:p>
                      <a:pPr marL="285750" indent="-285750">
                        <a:buFont typeface="Arial" panose="020B0604020202020204" pitchFamily="34" charset="0"/>
                        <a:buChar char="•"/>
                      </a:pPr>
                      <a:r>
                        <a:rPr lang="en-US" sz="1200" dirty="0"/>
                        <a:t>Easy to automate</a:t>
                      </a:r>
                    </a:p>
                    <a:p>
                      <a:pPr marL="285750" indent="-285750">
                        <a:buFont typeface="Arial" panose="020B0604020202020204" pitchFamily="34" charset="0"/>
                        <a:buChar char="•"/>
                      </a:pPr>
                      <a:r>
                        <a:rPr lang="en-US" sz="1200" dirty="0"/>
                        <a:t>Easy to understand the logic of classification</a:t>
                      </a:r>
                    </a:p>
                    <a:p>
                      <a:pPr marL="285750" indent="-285750">
                        <a:buFont typeface="Arial" panose="020B0604020202020204" pitchFamily="34" charset="0"/>
                        <a:buChar char="•"/>
                      </a:pPr>
                      <a:r>
                        <a:rPr lang="en-US" sz="1200" dirty="0"/>
                        <a:t>Can be incorporated in the existing </a:t>
                      </a:r>
                    </a:p>
                  </a:txBody>
                  <a:tcPr/>
                </a:tc>
                <a:tc>
                  <a:txBody>
                    <a:bodyPr/>
                    <a:lstStyle/>
                    <a:p>
                      <a:pPr marL="285750" indent="-285750">
                        <a:buFont typeface="Arial" panose="020B0604020202020204" pitchFamily="34" charset="0"/>
                        <a:buChar char="•"/>
                      </a:pPr>
                      <a:r>
                        <a:rPr lang="en-US" sz="1200" dirty="0"/>
                        <a:t>Key words and rules keep changing</a:t>
                      </a:r>
                    </a:p>
                    <a:p>
                      <a:pPr marL="285750" indent="-285750">
                        <a:buFont typeface="Arial" panose="020B0604020202020204" pitchFamily="34" charset="0"/>
                        <a:buChar char="•"/>
                      </a:pPr>
                      <a:r>
                        <a:rPr lang="en-US" sz="1200" dirty="0"/>
                        <a:t>Complex when reception modes are multiple</a:t>
                      </a:r>
                    </a:p>
                    <a:p>
                      <a:pPr marL="285750" indent="-285750">
                        <a:buFont typeface="Arial" panose="020B0604020202020204" pitchFamily="34" charset="0"/>
                        <a:buChar char="•"/>
                      </a:pPr>
                      <a:r>
                        <a:rPr lang="en-US" sz="1200" dirty="0"/>
                        <a:t>Multiple languages makes it even more complicated</a:t>
                      </a:r>
                    </a:p>
                    <a:p>
                      <a:pPr marL="285750" indent="-285750">
                        <a:buFont typeface="Arial" panose="020B0604020202020204" pitchFamily="34" charset="0"/>
                        <a:buChar char="•"/>
                      </a:pPr>
                      <a:r>
                        <a:rPr lang="en-US" sz="1200" dirty="0"/>
                        <a:t>Context is not considered</a:t>
                      </a:r>
                    </a:p>
                    <a:p>
                      <a:pPr marL="285750" indent="-2857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This is a traditional automation technique and is not very efficient</a:t>
                      </a:r>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2319812859"/>
                  </a:ext>
                </a:extLst>
              </a:tr>
              <a:tr h="995627">
                <a:tc>
                  <a:txBody>
                    <a:bodyPr/>
                    <a:lstStyle/>
                    <a:p>
                      <a:r>
                        <a:rPr lang="en-US" sz="1200" dirty="0"/>
                        <a:t>Basic Machine Learning (Extract features using NLP and build an ML model using ensemble or other techniques)</a:t>
                      </a:r>
                    </a:p>
                  </a:txBody>
                  <a:tcPr/>
                </a:tc>
                <a:tc>
                  <a:txBody>
                    <a:bodyPr/>
                    <a:lstStyle/>
                    <a:p>
                      <a:pPr marL="285750" indent="-285750">
                        <a:buFont typeface="Arial" panose="020B0604020202020204" pitchFamily="34" charset="0"/>
                        <a:buChar char="•"/>
                      </a:pPr>
                      <a:r>
                        <a:rPr lang="en-US" sz="1200" dirty="0"/>
                        <a:t>Simple models can be built using past data</a:t>
                      </a:r>
                    </a:p>
                    <a:p>
                      <a:pPr marL="285750" indent="-285750">
                        <a:buFont typeface="Arial" panose="020B0604020202020204" pitchFamily="34" charset="0"/>
                        <a:buChar char="•"/>
                      </a:pPr>
                      <a:r>
                        <a:rPr lang="en-US" sz="1200" dirty="0"/>
                        <a:t>Faster training </a:t>
                      </a:r>
                    </a:p>
                  </a:txBody>
                  <a:tcPr/>
                </a:tc>
                <a:tc>
                  <a:txBody>
                    <a:bodyPr/>
                    <a:lstStyle/>
                    <a:p>
                      <a:pPr marL="285750" indent="-285750">
                        <a:buFont typeface="Arial" panose="020B0604020202020204" pitchFamily="34" charset="0"/>
                        <a:buChar char="•"/>
                      </a:pPr>
                      <a:r>
                        <a:rPr lang="en-US" sz="1200" dirty="0"/>
                        <a:t>Feature extraction makes the model rigid. </a:t>
                      </a:r>
                    </a:p>
                    <a:p>
                      <a:pPr marL="285750" indent="-285750">
                        <a:buFont typeface="Arial" panose="020B0604020202020204" pitchFamily="34" charset="0"/>
                        <a:buChar char="•"/>
                      </a:pPr>
                      <a:r>
                        <a:rPr lang="en-US" sz="1200" dirty="0"/>
                        <a:t>Complicated when reception modes are multiple (Email/Chat/Call..</a:t>
                      </a:r>
                      <a:r>
                        <a:rPr lang="en-US" sz="1200" dirty="0" err="1"/>
                        <a:t>etc</a:t>
                      </a:r>
                      <a:r>
                        <a:rPr lang="en-US" sz="1200" dirty="0"/>
                        <a:t>)</a:t>
                      </a:r>
                    </a:p>
                    <a:p>
                      <a:pPr marL="285750" indent="-285750">
                        <a:buFont typeface="Arial" panose="020B0604020202020204" pitchFamily="34" charset="0"/>
                        <a:buChar char="•"/>
                      </a:pPr>
                      <a:r>
                        <a:rPr lang="en-US" sz="1200" dirty="0"/>
                        <a:t>Context is missing</a:t>
                      </a:r>
                    </a:p>
                  </a:txBody>
                  <a:tcPr/>
                </a:tc>
                <a:tc>
                  <a:txBody>
                    <a:bodyPr/>
                    <a:lstStyle/>
                    <a:p>
                      <a:pPr marL="285750" indent="-285750">
                        <a:buFont typeface="Arial" panose="020B0604020202020204" pitchFamily="34" charset="0"/>
                        <a:buChar char="•"/>
                      </a:pPr>
                      <a:r>
                        <a:rPr lang="en-US" sz="1200" kern="1200" dirty="0"/>
                        <a:t>This is not suitable since the context is missing in the model and new features need to be added frequently</a:t>
                      </a:r>
                    </a:p>
                    <a:p>
                      <a:pPr marL="0" indent="0">
                        <a:buFont typeface="Arial" panose="020B0604020202020204" pitchFamily="34" charset="0"/>
                        <a:buNone/>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967479499"/>
                  </a:ext>
                </a:extLst>
              </a:tr>
              <a:tr h="807350">
                <a:tc>
                  <a:txBody>
                    <a:bodyPr/>
                    <a:lstStyle/>
                    <a:p>
                      <a:r>
                        <a:rPr lang="en-US" sz="1200" dirty="0"/>
                        <a:t>Neural Networks with NLP (Bag of words)</a:t>
                      </a:r>
                    </a:p>
                  </a:txBody>
                  <a:tcPr/>
                </a:tc>
                <a:tc>
                  <a:txBody>
                    <a:bodyPr/>
                    <a:lstStyle/>
                    <a:p>
                      <a:pPr marL="171450" indent="-171450">
                        <a:buFont typeface="Arial" panose="020B0604020202020204" pitchFamily="34" charset="0"/>
                        <a:buChar char="•"/>
                      </a:pPr>
                      <a:r>
                        <a:rPr lang="en-US" sz="1200" dirty="0"/>
                        <a:t>Perform better than simple ML models. </a:t>
                      </a:r>
                    </a:p>
                    <a:p>
                      <a:pPr marL="171450" indent="-171450">
                        <a:buFont typeface="Arial" panose="020B0604020202020204" pitchFamily="34" charset="0"/>
                        <a:buChar char="•"/>
                      </a:pPr>
                      <a:r>
                        <a:rPr lang="en-US" sz="1200" dirty="0"/>
                        <a:t>Can be used to train deeper</a:t>
                      </a:r>
                    </a:p>
                  </a:txBody>
                  <a:tcPr/>
                </a:tc>
                <a:tc>
                  <a:txBody>
                    <a:bodyPr/>
                    <a:lstStyle/>
                    <a:p>
                      <a:pPr marL="285750" indent="-285750" algn="l" defTabSz="914400" rtl="0" eaLnBrk="1" latinLnBrk="0" hangingPunct="1">
                        <a:buFont typeface="Arial" panose="020B0604020202020204" pitchFamily="34" charset="0"/>
                        <a:buChar char="•"/>
                      </a:pPr>
                      <a:r>
                        <a:rPr lang="en-US" sz="1200" kern="1200" dirty="0"/>
                        <a:t>Ordinary Neural Networks don’t perform well in cases where sequence of data is important.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kern="1200" dirty="0"/>
                        <a:t>Since the sequence of data is important ( especially with multiple reception modes), we can not get better results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49229637"/>
                  </a:ext>
                </a:extLst>
              </a:tr>
              <a:tr h="995627">
                <a:tc>
                  <a:txBody>
                    <a:bodyPr/>
                    <a:lstStyle/>
                    <a:p>
                      <a:r>
                        <a:rPr lang="en-US" sz="1200" dirty="0"/>
                        <a:t>Simple RNN’s (Recurring Neural Networks)</a:t>
                      </a:r>
                    </a:p>
                  </a:txBody>
                  <a:tcPr/>
                </a:tc>
                <a:tc>
                  <a:txBody>
                    <a:bodyPr/>
                    <a:lstStyle/>
                    <a:p>
                      <a:pPr marL="171450" indent="-171450">
                        <a:buFont typeface="Arial" panose="020B0604020202020204" pitchFamily="34" charset="0"/>
                        <a:buChar char="•"/>
                      </a:pPr>
                      <a:r>
                        <a:rPr lang="en-US" sz="1200" dirty="0"/>
                        <a:t>An RNN cell not only considers its present input but also the output of RNN cells preceding it, for its present output.</a:t>
                      </a:r>
                    </a:p>
                    <a:p>
                      <a:pPr marL="171450" indent="-171450">
                        <a:buFont typeface="Arial" panose="020B0604020202020204" pitchFamily="34" charset="0"/>
                        <a:buChar char="•"/>
                      </a:pPr>
                      <a:r>
                        <a:rPr lang="en-US" sz="1200" dirty="0"/>
                        <a:t>Understands the context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Vanishing gradients problem</a:t>
                      </a:r>
                    </a:p>
                    <a:p>
                      <a:pPr marL="171450" indent="-171450">
                        <a:buFont typeface="Arial" panose="020B0604020202020204" pitchFamily="34" charset="0"/>
                        <a:buChar char="•"/>
                      </a:pPr>
                      <a:r>
                        <a:rPr lang="en-US" sz="1200" dirty="0"/>
                        <a:t>Exploding gradients problem</a:t>
                      </a:r>
                    </a:p>
                    <a:p>
                      <a:pPr marL="171450" indent="-171450">
                        <a:buFont typeface="Arial" panose="020B0604020202020204" pitchFamily="34" charset="0"/>
                        <a:buChar char="•"/>
                      </a:pPr>
                      <a:r>
                        <a:rPr lang="en-US" sz="1200" dirty="0"/>
                        <a:t>Long-Term Dependencies problem</a:t>
                      </a:r>
                    </a:p>
                  </a:txBody>
                  <a:tcPr/>
                </a:tc>
                <a:tc>
                  <a:txBody>
                    <a:bodyPr/>
                    <a:lstStyle/>
                    <a:p>
                      <a:pPr marL="171450" indent="-171450">
                        <a:buFont typeface="Arial" panose="020B0604020202020204" pitchFamily="34" charset="0"/>
                        <a:buChar char="•"/>
                      </a:pPr>
                      <a:r>
                        <a:rPr lang="en-US" sz="1200" kern="1200" dirty="0"/>
                        <a:t>RNN is the answer for our problem. However, simple RNN may not work due to the mentioned disadvantages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882608223"/>
                  </a:ext>
                </a:extLst>
              </a:tr>
              <a:tr h="1177925">
                <a:tc>
                  <a:txBody>
                    <a:bodyPr/>
                    <a:lstStyle/>
                    <a:p>
                      <a:r>
                        <a:rPr lang="en-US" sz="1200" dirty="0"/>
                        <a:t>Special RNN’s ( LSTM )</a:t>
                      </a:r>
                    </a:p>
                  </a:txBody>
                  <a:tcPr/>
                </a:tc>
                <a:tc>
                  <a:txBody>
                    <a:bodyPr/>
                    <a:lstStyle/>
                    <a:p>
                      <a:pPr marL="171450" indent="-171450">
                        <a:buFont typeface="Arial" panose="020B0604020202020204" pitchFamily="34" charset="0"/>
                        <a:buChar char="•"/>
                      </a:pPr>
                      <a:r>
                        <a:rPr lang="en-US" sz="1200" dirty="0"/>
                        <a:t>capability of handling Long-Term dependencies.</a:t>
                      </a:r>
                    </a:p>
                    <a:p>
                      <a:pPr marL="171450" indent="-171450">
                        <a:buFont typeface="Arial" panose="020B0604020202020204" pitchFamily="34" charset="0"/>
                        <a:buChar char="•"/>
                      </a:pPr>
                      <a:r>
                        <a:rPr lang="en-US" sz="1200" dirty="0"/>
                        <a:t>Provide solution to Vanishing/Exploding Gradient problem</a:t>
                      </a:r>
                    </a:p>
                  </a:txBody>
                  <a:tcPr/>
                </a:tc>
                <a:tc>
                  <a:txBody>
                    <a:bodyPr/>
                    <a:lstStyle/>
                    <a:p>
                      <a:pPr marL="171450" indent="-171450">
                        <a:buFont typeface="Arial" panose="020B0604020202020204" pitchFamily="34" charset="0"/>
                        <a:buChar char="•"/>
                      </a:pPr>
                      <a:r>
                        <a:rPr lang="en-US" sz="1200" dirty="0"/>
                        <a:t>Difficult to train because they require memory-bandwidth-bound computation, which is the worst nightmare for hardware designer</a:t>
                      </a:r>
                    </a:p>
                    <a:p>
                      <a:pPr marL="171450" indent="-171450">
                        <a:buFont typeface="Arial" panose="020B0604020202020204" pitchFamily="34" charset="0"/>
                        <a:buChar char="•"/>
                      </a:pPr>
                      <a:r>
                        <a:rPr lang="en-US" sz="1200" dirty="0"/>
                        <a:t>Limits the applicability of neural networks solutions based on Hardware</a:t>
                      </a:r>
                    </a:p>
                  </a:txBody>
                  <a:tcPr/>
                </a:tc>
                <a:tc>
                  <a:txBody>
                    <a:bodyPr/>
                    <a:lstStyle/>
                    <a:p>
                      <a:pPr marL="171450" indent="-171450">
                        <a:buFont typeface="Arial" panose="020B0604020202020204" pitchFamily="34" charset="0"/>
                        <a:buChar char="•"/>
                      </a:pPr>
                      <a:r>
                        <a:rPr lang="en-US" sz="1200" dirty="0"/>
                        <a:t>We are going to start building a basic model using LSTM and establish baseline accuracy </a:t>
                      </a:r>
                    </a:p>
                    <a:p>
                      <a:pPr marL="171450" indent="-171450">
                        <a:buFont typeface="Arial" panose="020B0604020202020204" pitchFamily="34" charset="0"/>
                        <a:buChar char="•"/>
                      </a:pPr>
                      <a:r>
                        <a:rPr lang="en-US" sz="1200" dirty="0"/>
                        <a:t>Do simulations with different combinations to get the best possible accuracy</a:t>
                      </a:r>
                    </a:p>
                  </a:txBody>
                  <a:tcPr/>
                </a:tc>
                <a:extLst>
                  <a:ext uri="{0D108BD9-81ED-4DB2-BD59-A6C34878D82A}">
                    <a16:rowId xmlns:a16="http://schemas.microsoft.com/office/drawing/2014/main" val="3139119781"/>
                  </a:ext>
                </a:extLst>
              </a:tr>
              <a:tr h="448733">
                <a:tc>
                  <a:txBody>
                    <a:bodyPr/>
                    <a:lstStyle/>
                    <a:p>
                      <a:r>
                        <a:rPr lang="en-US" sz="1200" dirty="0"/>
                        <a:t>Advanced Architectures ( BERT, ELMO..</a:t>
                      </a:r>
                      <a:r>
                        <a:rPr lang="en-US" sz="1200" dirty="0" err="1"/>
                        <a:t>etc</a:t>
                      </a:r>
                      <a:r>
                        <a:rPr lang="en-US" sz="1200" dirty="0"/>
                        <a:t>)</a:t>
                      </a:r>
                    </a:p>
                  </a:txBody>
                  <a:tcPr/>
                </a:tc>
                <a:tc>
                  <a:txBody>
                    <a:bodyPr/>
                    <a:lstStyle/>
                    <a:p>
                      <a:pPr marL="171450" indent="-171450">
                        <a:buFont typeface="Arial" panose="020B0604020202020204" pitchFamily="34" charset="0"/>
                        <a:buChar char="•"/>
                      </a:pPr>
                      <a:r>
                        <a:rPr lang="en-US" sz="1200" dirty="0"/>
                        <a:t>More efficient than LSTM</a:t>
                      </a:r>
                    </a:p>
                  </a:txBody>
                  <a:tcPr/>
                </a:tc>
                <a:tc>
                  <a:txBody>
                    <a:bodyPr/>
                    <a:lstStyle/>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Need to be explored</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3302234736"/>
                  </a:ext>
                </a:extLst>
              </a:tr>
            </a:tbl>
          </a:graphicData>
        </a:graphic>
      </p:graphicFrame>
      <p:sp>
        <p:nvSpPr>
          <p:cNvPr id="5" name="TextBox 4">
            <a:extLst>
              <a:ext uri="{FF2B5EF4-FFF2-40B4-BE49-F238E27FC236}">
                <a16:creationId xmlns:a16="http://schemas.microsoft.com/office/drawing/2014/main" id="{F918743A-A16D-430F-85E2-ADDADE98ECDF}"/>
              </a:ext>
            </a:extLst>
          </p:cNvPr>
          <p:cNvSpPr txBox="1"/>
          <p:nvPr/>
        </p:nvSpPr>
        <p:spPr>
          <a:xfrm>
            <a:off x="0" y="81280"/>
            <a:ext cx="9672135"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Comparing different Options </a:t>
            </a:r>
          </a:p>
        </p:txBody>
      </p:sp>
      <p:pic>
        <p:nvPicPr>
          <p:cNvPr id="9" name="Graphic 8" descr="Checkmark">
            <a:extLst>
              <a:ext uri="{FF2B5EF4-FFF2-40B4-BE49-F238E27FC236}">
                <a16:creationId xmlns:a16="http://schemas.microsoft.com/office/drawing/2014/main" id="{279F5C12-9B9A-4DBA-83AC-0B2C3A25B5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281" y="5604260"/>
            <a:ext cx="268414" cy="335281"/>
          </a:xfrm>
          <a:prstGeom prst="rect">
            <a:avLst/>
          </a:prstGeom>
        </p:spPr>
      </p:pic>
      <p:pic>
        <p:nvPicPr>
          <p:cNvPr id="11" name="Graphic 10" descr="Close">
            <a:extLst>
              <a:ext uri="{FF2B5EF4-FFF2-40B4-BE49-F238E27FC236}">
                <a16:creationId xmlns:a16="http://schemas.microsoft.com/office/drawing/2014/main" id="{8E36C4CA-8647-4857-B060-D6A53E295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8169" y="1703253"/>
            <a:ext cx="258254" cy="258254"/>
          </a:xfrm>
          <a:prstGeom prst="rect">
            <a:avLst/>
          </a:prstGeom>
        </p:spPr>
      </p:pic>
      <p:pic>
        <p:nvPicPr>
          <p:cNvPr id="12" name="Graphic 11" descr="Close">
            <a:extLst>
              <a:ext uri="{FF2B5EF4-FFF2-40B4-BE49-F238E27FC236}">
                <a16:creationId xmlns:a16="http://schemas.microsoft.com/office/drawing/2014/main" id="{C7E8DF3D-A5AC-44AE-A5D9-381567A89A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1281" y="2740793"/>
            <a:ext cx="258254" cy="258254"/>
          </a:xfrm>
          <a:prstGeom prst="rect">
            <a:avLst/>
          </a:prstGeom>
        </p:spPr>
      </p:pic>
      <p:pic>
        <p:nvPicPr>
          <p:cNvPr id="13" name="Graphic 12" descr="Close">
            <a:extLst>
              <a:ext uri="{FF2B5EF4-FFF2-40B4-BE49-F238E27FC236}">
                <a16:creationId xmlns:a16="http://schemas.microsoft.com/office/drawing/2014/main" id="{16EAB1D1-ACD3-4E0C-AAE3-97F2B267E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121" y="3619353"/>
            <a:ext cx="258254" cy="258254"/>
          </a:xfrm>
          <a:prstGeom prst="rect">
            <a:avLst/>
          </a:prstGeom>
        </p:spPr>
      </p:pic>
      <p:pic>
        <p:nvPicPr>
          <p:cNvPr id="14" name="Graphic 13" descr="Close">
            <a:extLst>
              <a:ext uri="{FF2B5EF4-FFF2-40B4-BE49-F238E27FC236}">
                <a16:creationId xmlns:a16="http://schemas.microsoft.com/office/drawing/2014/main" id="{5D8A684D-E749-4929-BB34-47D66AE53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6361" y="4483514"/>
            <a:ext cx="258254" cy="258254"/>
          </a:xfrm>
          <a:prstGeom prst="rect">
            <a:avLst/>
          </a:prstGeom>
        </p:spPr>
      </p:pic>
      <p:sp>
        <p:nvSpPr>
          <p:cNvPr id="18" name="Rectangle: Rounded Corners 17">
            <a:extLst>
              <a:ext uri="{FF2B5EF4-FFF2-40B4-BE49-F238E27FC236}">
                <a16:creationId xmlns:a16="http://schemas.microsoft.com/office/drawing/2014/main" id="{EE30A93F-1364-44C6-8917-33999D0C816F}"/>
              </a:ext>
            </a:extLst>
          </p:cNvPr>
          <p:cNvSpPr/>
          <p:nvPr/>
        </p:nvSpPr>
        <p:spPr>
          <a:xfrm>
            <a:off x="132080" y="4937760"/>
            <a:ext cx="11927840" cy="11582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ight pointing backhand index">
            <a:extLst>
              <a:ext uri="{FF2B5EF4-FFF2-40B4-BE49-F238E27FC236}">
                <a16:creationId xmlns:a16="http://schemas.microsoft.com/office/drawing/2014/main" id="{740496B8-F77B-40F3-B658-A2446EDE10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880" y="5125720"/>
            <a:ext cx="914400" cy="914400"/>
          </a:xfrm>
          <a:prstGeom prst="rect">
            <a:avLst/>
          </a:prstGeom>
        </p:spPr>
      </p:pic>
    </p:spTree>
    <p:extLst>
      <p:ext uri="{BB962C8B-B14F-4D97-AF65-F5344CB8AC3E}">
        <p14:creationId xmlns:p14="http://schemas.microsoft.com/office/powerpoint/2010/main" val="16556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336113" y="247336"/>
            <a:ext cx="5390578" cy="590931"/>
          </a:xfrm>
          <a:prstGeom prst="rect">
            <a:avLst/>
          </a:prstGeom>
          <a:noFill/>
        </p:spPr>
        <p:txBody>
          <a:bodyPr wrap="none" rtlCol="0">
            <a:spAutoFit/>
          </a:bodyPr>
          <a:lstStyle/>
          <a:p>
            <a:pPr defTabSz="914400">
              <a:lnSpc>
                <a:spcPct val="90000"/>
              </a:lnSpc>
              <a:spcBef>
                <a:spcPct val="0"/>
              </a:spcBef>
            </a:pPr>
            <a:r>
              <a:rPr lang="en-US" sz="3600" b="1">
                <a:latin typeface="+mj-lt"/>
                <a:ea typeface="+mj-ea"/>
                <a:cs typeface="+mj-cs"/>
              </a:rPr>
              <a:t>Basic Model Building - LSTM </a:t>
            </a:r>
            <a:endParaRPr lang="en-US" sz="3600" b="1" dirty="0">
              <a:latin typeface="+mj-lt"/>
              <a:ea typeface="+mj-ea"/>
              <a:cs typeface="+mj-cs"/>
            </a:endParaRPr>
          </a:p>
        </p:txBody>
      </p:sp>
      <p:sp>
        <p:nvSpPr>
          <p:cNvPr id="3" name="Rectangle 2">
            <a:extLst>
              <a:ext uri="{FF2B5EF4-FFF2-40B4-BE49-F238E27FC236}">
                <a16:creationId xmlns:a16="http://schemas.microsoft.com/office/drawing/2014/main" id="{E0C3D3A6-1AD3-4DE8-A09E-57DA8E469730}"/>
              </a:ext>
            </a:extLst>
          </p:cNvPr>
          <p:cNvSpPr/>
          <p:nvPr/>
        </p:nvSpPr>
        <p:spPr>
          <a:xfrm>
            <a:off x="402455" y="838267"/>
            <a:ext cx="11662298" cy="5401479"/>
          </a:xfrm>
          <a:prstGeom prst="rect">
            <a:avLst/>
          </a:prstGeom>
        </p:spPr>
        <p:txBody>
          <a:bodyPr wrap="square">
            <a:spAutoFit/>
          </a:bodyPr>
          <a:lstStyle/>
          <a:p>
            <a:r>
              <a:rPr lang="en-US" sz="1600" dirty="0"/>
              <a:t>Ordinary Neural Networks don’t perform well in cases where sequence of data is important. To overcome this, RNNs were invented. RNN stands for “Recurrent Neural Network”. An RNN cell not only considers its present input but also the output of RNN cells preceding it, for its present output.</a:t>
            </a:r>
          </a:p>
          <a:p>
            <a:endParaRPr lang="en-US" sz="1600" dirty="0"/>
          </a:p>
          <a:p>
            <a:r>
              <a:rPr lang="en-US" sz="1600" dirty="0"/>
              <a:t>It is proved that RNNs perform very well on sequential data and on tasks where sequence was important. In ticket classification, sequence of the words is important to understand the right classification and severity of the issue so that the ticket can be assigned to the right resolution group ( L1/L2/L3)</a:t>
            </a:r>
          </a:p>
          <a:p>
            <a:endParaRPr lang="en-US" sz="1600" dirty="0"/>
          </a:p>
          <a:p>
            <a:r>
              <a:rPr lang="en-US" sz="1600" dirty="0"/>
              <a:t>But there exists many problems with ordinary RNNs</a:t>
            </a:r>
          </a:p>
          <a:p>
            <a:pPr marL="742950" lvl="1" indent="-285750">
              <a:spcBef>
                <a:spcPts val="600"/>
              </a:spcBef>
              <a:buFont typeface="Arial" panose="020B0604020202020204" pitchFamily="34" charset="0"/>
              <a:buChar char="•"/>
            </a:pPr>
            <a:r>
              <a:rPr lang="en-US" sz="1600" b="1" dirty="0"/>
              <a:t>Vanishing gradients problem </a:t>
            </a:r>
            <a:r>
              <a:rPr lang="en-US" sz="1600" dirty="0"/>
              <a:t>: During backpropagation, as gradient is calculated by chain rule, it has an effect of multiplying these small numbers which squeezes the final gradient to almost zero and hence subtracting gradient from weights doesn’t make any change to them which stops the training of model.</a:t>
            </a:r>
          </a:p>
          <a:p>
            <a:pPr marL="742950" lvl="1" indent="-285750">
              <a:spcBef>
                <a:spcPts val="600"/>
              </a:spcBef>
              <a:buFont typeface="Arial" panose="020B0604020202020204" pitchFamily="34" charset="0"/>
              <a:buChar char="•"/>
            </a:pPr>
            <a:r>
              <a:rPr lang="en-US" sz="1600" b="1" dirty="0"/>
              <a:t>Exploding gradients problem :</a:t>
            </a:r>
            <a:r>
              <a:rPr lang="en-US" sz="1600" dirty="0"/>
              <a:t> Opposite to vanishing gradient problem, while following chain rule we multiply with the weight matrix too at each step, and if the values are larger than 1, multiplying a large number to itself many times leads to a very large number leading to explosion of gradient.</a:t>
            </a:r>
          </a:p>
          <a:p>
            <a:pPr marL="742950" lvl="1" indent="-285750">
              <a:spcBef>
                <a:spcPts val="600"/>
              </a:spcBef>
              <a:buFont typeface="Arial" panose="020B0604020202020204" pitchFamily="34" charset="0"/>
              <a:buChar char="•"/>
            </a:pPr>
            <a:r>
              <a:rPr lang="en-US" sz="1600" b="1" dirty="0"/>
              <a:t>Long-Term Dependencies problem :</a:t>
            </a:r>
            <a:r>
              <a:rPr lang="en-US" sz="1600" dirty="0"/>
              <a:t> RNNs are good in handling sequential data but they run into problem when the context is far away. </a:t>
            </a:r>
          </a:p>
          <a:p>
            <a:pPr>
              <a:spcBef>
                <a:spcPts val="600"/>
              </a:spcBef>
            </a:pPr>
            <a:r>
              <a:rPr lang="en-US" sz="1600" b="1" dirty="0"/>
              <a:t>Long Short Term Memory Networks : </a:t>
            </a:r>
            <a:r>
              <a:rPr lang="en-US" sz="1600" dirty="0"/>
              <a:t>LSTMs are special kind of RNNs with capability of handling Long-Term dependencies. LSTMs also provide solution to Vanishing/Exploding Gradient problem. A simple LSTM cell looks like this</a:t>
            </a:r>
          </a:p>
          <a:p>
            <a:pPr marL="285750" indent="-285750">
              <a:spcBef>
                <a:spcPts val="600"/>
              </a:spcBef>
              <a:buFont typeface="Arial" panose="020B0604020202020204" pitchFamily="34" charset="0"/>
              <a:buChar char="•"/>
            </a:pPr>
            <a:endParaRPr lang="en-US" sz="1600" dirty="0"/>
          </a:p>
        </p:txBody>
      </p:sp>
    </p:spTree>
    <p:extLst>
      <p:ext uri="{BB962C8B-B14F-4D97-AF65-F5344CB8AC3E}">
        <p14:creationId xmlns:p14="http://schemas.microsoft.com/office/powerpoint/2010/main" val="79152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18D461-14F2-46A4-AC88-02571C53F9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6720" y="822960"/>
            <a:ext cx="5984240" cy="21336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30CCB62-AC48-405B-AA34-1EF133444675}"/>
              </a:ext>
            </a:extLst>
          </p:cNvPr>
          <p:cNvGrpSpPr/>
          <p:nvPr/>
        </p:nvGrpSpPr>
        <p:grpSpPr>
          <a:xfrm>
            <a:off x="335280" y="3045777"/>
            <a:ext cx="3017520" cy="3424937"/>
            <a:chOff x="335280" y="3045777"/>
            <a:chExt cx="3017520" cy="3424937"/>
          </a:xfrm>
        </p:grpSpPr>
        <p:pic>
          <p:nvPicPr>
            <p:cNvPr id="3074" name="Picture 2">
              <a:extLst>
                <a:ext uri="{FF2B5EF4-FFF2-40B4-BE49-F238E27FC236}">
                  <a16:creationId xmlns:a16="http://schemas.microsoft.com/office/drawing/2014/main" id="{480F9461-67C7-42A4-8626-29AD6F6D00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7574"/>
            <a:stretch/>
          </p:blipFill>
          <p:spPr bwMode="auto">
            <a:xfrm>
              <a:off x="447040" y="3045777"/>
              <a:ext cx="2905760" cy="1558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7C7FA7-426F-4991-9ADC-6788D1FAFCC9}"/>
                </a:ext>
              </a:extLst>
            </p:cNvPr>
            <p:cNvSpPr/>
            <p:nvPr/>
          </p:nvSpPr>
          <p:spPr>
            <a:xfrm>
              <a:off x="335280" y="5085719"/>
              <a:ext cx="2956554" cy="1384995"/>
            </a:xfrm>
            <a:prstGeom prst="rect">
              <a:avLst/>
            </a:prstGeom>
          </p:spPr>
          <p:txBody>
            <a:bodyPr wrap="square">
              <a:spAutoFit/>
            </a:bodyPr>
            <a:lstStyle/>
            <a:p>
              <a:r>
                <a:rPr lang="en-US" sz="1200" b="1" dirty="0">
                  <a:latin typeface="IBM Plex Sans"/>
                </a:rPr>
                <a:t>Forget Gate</a:t>
              </a:r>
              <a:r>
                <a:rPr lang="en-US" sz="1200" dirty="0">
                  <a:latin typeface="IBM Plex Sans"/>
                </a:rPr>
                <a:t>: After getting the output of</a:t>
              </a:r>
              <a:r>
                <a:rPr lang="en-US" sz="1200" b="1" dirty="0">
                  <a:latin typeface="IBM Plex Sans"/>
                </a:rPr>
                <a:t> previous state</a:t>
              </a:r>
              <a:r>
                <a:rPr lang="en-US" sz="1200" dirty="0">
                  <a:latin typeface="IBM Plex Sans"/>
                </a:rPr>
                <a:t>, </a:t>
              </a:r>
              <a:r>
                <a:rPr lang="en-US" sz="1200" b="1" dirty="0">
                  <a:latin typeface="IBM Plex Sans"/>
                </a:rPr>
                <a:t>h(t-1)</a:t>
              </a:r>
              <a:r>
                <a:rPr lang="en-US" sz="1200" dirty="0">
                  <a:latin typeface="IBM Plex Sans"/>
                </a:rPr>
                <a:t>, Forget gate helps us to take decisions about what must be removed from h(t-1) state and thus keeping only relevant stuff. It is surrounded by a sigmoid function which helps to crush the input between [0,1]</a:t>
              </a:r>
            </a:p>
          </p:txBody>
        </p:sp>
        <p:pic>
          <p:nvPicPr>
            <p:cNvPr id="5" name="Picture 4">
              <a:extLst>
                <a:ext uri="{FF2B5EF4-FFF2-40B4-BE49-F238E27FC236}">
                  <a16:creationId xmlns:a16="http://schemas.microsoft.com/office/drawing/2014/main" id="{7F11036B-8825-4DF2-824D-38A211015AB5}"/>
                </a:ext>
              </a:extLst>
            </p:cNvPr>
            <p:cNvPicPr>
              <a:picLocks noChangeAspect="1"/>
            </p:cNvPicPr>
            <p:nvPr/>
          </p:nvPicPr>
          <p:blipFill>
            <a:blip r:embed="rId6"/>
            <a:stretch>
              <a:fillRect/>
            </a:stretch>
          </p:blipFill>
          <p:spPr>
            <a:xfrm>
              <a:off x="447040" y="4630160"/>
              <a:ext cx="2905760" cy="450479"/>
            </a:xfrm>
            <a:prstGeom prst="rect">
              <a:avLst/>
            </a:prstGeom>
          </p:spPr>
        </p:pic>
      </p:grpSp>
      <p:grpSp>
        <p:nvGrpSpPr>
          <p:cNvPr id="12" name="Group 11">
            <a:extLst>
              <a:ext uri="{FF2B5EF4-FFF2-40B4-BE49-F238E27FC236}">
                <a16:creationId xmlns:a16="http://schemas.microsoft.com/office/drawing/2014/main" id="{CB7E5901-9F3B-4465-AD60-F04841E8575E}"/>
              </a:ext>
            </a:extLst>
          </p:cNvPr>
          <p:cNvGrpSpPr/>
          <p:nvPr/>
        </p:nvGrpSpPr>
        <p:grpSpPr>
          <a:xfrm>
            <a:off x="3362957" y="3045777"/>
            <a:ext cx="2966720" cy="3619878"/>
            <a:chOff x="3413757" y="3045777"/>
            <a:chExt cx="2966720" cy="3619878"/>
          </a:xfrm>
        </p:grpSpPr>
        <p:pic>
          <p:nvPicPr>
            <p:cNvPr id="3076" name="Picture 4">
              <a:extLst>
                <a:ext uri="{FF2B5EF4-FFF2-40B4-BE49-F238E27FC236}">
                  <a16:creationId xmlns:a16="http://schemas.microsoft.com/office/drawing/2014/main" id="{44572581-A824-4A1B-9EA5-C1915CABFF5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50668"/>
            <a:stretch/>
          </p:blipFill>
          <p:spPr bwMode="auto">
            <a:xfrm>
              <a:off x="3474718" y="304577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C532C5-30A6-4212-B7EE-85D388EA82B1}"/>
                </a:ext>
              </a:extLst>
            </p:cNvPr>
            <p:cNvPicPr>
              <a:picLocks noChangeAspect="1"/>
            </p:cNvPicPr>
            <p:nvPr/>
          </p:nvPicPr>
          <p:blipFill>
            <a:blip r:embed="rId9"/>
            <a:stretch>
              <a:fillRect/>
            </a:stretch>
          </p:blipFill>
          <p:spPr>
            <a:xfrm>
              <a:off x="3474717" y="4630160"/>
              <a:ext cx="2905759" cy="455559"/>
            </a:xfrm>
            <a:prstGeom prst="rect">
              <a:avLst/>
            </a:prstGeom>
          </p:spPr>
        </p:pic>
        <p:sp>
          <p:nvSpPr>
            <p:cNvPr id="8" name="Rectangle 7">
              <a:extLst>
                <a:ext uri="{FF2B5EF4-FFF2-40B4-BE49-F238E27FC236}">
                  <a16:creationId xmlns:a16="http://schemas.microsoft.com/office/drawing/2014/main" id="{AF7A9CF5-3A35-428D-8F41-E1C04B41926A}"/>
                </a:ext>
              </a:extLst>
            </p:cNvPr>
            <p:cNvSpPr/>
            <p:nvPr/>
          </p:nvSpPr>
          <p:spPr>
            <a:xfrm>
              <a:off x="3413757" y="5095995"/>
              <a:ext cx="2966719" cy="1569660"/>
            </a:xfrm>
            <a:prstGeom prst="rect">
              <a:avLst/>
            </a:prstGeom>
          </p:spPr>
          <p:txBody>
            <a:bodyPr wrap="square">
              <a:spAutoFit/>
            </a:bodyPr>
            <a:lstStyle/>
            <a:p>
              <a:r>
                <a:rPr lang="en-US" sz="1200" b="1" dirty="0">
                  <a:latin typeface="IBM Plex Sans"/>
                </a:rPr>
                <a:t>Input Gate: </a:t>
              </a:r>
              <a:r>
                <a:rPr lang="en-US" sz="1200" dirty="0">
                  <a:latin typeface="IBM Plex Sans"/>
                </a:rPr>
                <a:t>In the input gate, we decide to add new stuff from the present input to our present cell state scaled by how much we wish to add them. </a:t>
              </a:r>
              <a:r>
                <a:rPr lang="en-US" sz="1200" dirty="0"/>
                <a:t>In the above photo, </a:t>
              </a:r>
              <a:r>
                <a:rPr lang="en-US" sz="1200" b="1" dirty="0"/>
                <a:t>sigmoid layer decides which values to be updated</a:t>
              </a:r>
              <a:r>
                <a:rPr lang="en-US" sz="1200" dirty="0"/>
                <a:t> and </a:t>
              </a:r>
              <a:r>
                <a:rPr lang="en-US" sz="1200" b="1" dirty="0"/>
                <a:t>tanh layer creates a vector for new candidates to added to present cell state</a:t>
              </a:r>
              <a:endParaRPr lang="en-US" sz="1200" dirty="0"/>
            </a:p>
          </p:txBody>
        </p:sp>
      </p:grpSp>
      <p:grpSp>
        <p:nvGrpSpPr>
          <p:cNvPr id="11" name="Group 10">
            <a:extLst>
              <a:ext uri="{FF2B5EF4-FFF2-40B4-BE49-F238E27FC236}">
                <a16:creationId xmlns:a16="http://schemas.microsoft.com/office/drawing/2014/main" id="{1AA862E4-D90E-4D17-9D89-6199B996C2CE}"/>
              </a:ext>
            </a:extLst>
          </p:cNvPr>
          <p:cNvGrpSpPr/>
          <p:nvPr/>
        </p:nvGrpSpPr>
        <p:grpSpPr>
          <a:xfrm>
            <a:off x="6400799" y="3045777"/>
            <a:ext cx="2915919" cy="3409755"/>
            <a:chOff x="6512559" y="3055937"/>
            <a:chExt cx="2915919" cy="3409755"/>
          </a:xfrm>
        </p:grpSpPr>
        <p:pic>
          <p:nvPicPr>
            <p:cNvPr id="3078" name="Picture 6">
              <a:extLst>
                <a:ext uri="{FF2B5EF4-FFF2-40B4-BE49-F238E27FC236}">
                  <a16:creationId xmlns:a16="http://schemas.microsoft.com/office/drawing/2014/main" id="{41DE65C7-85C0-4E35-8D6F-61DD73B0DE4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r="44432"/>
            <a:stretch/>
          </p:blipFill>
          <p:spPr bwMode="auto">
            <a:xfrm>
              <a:off x="6512559" y="305593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5CA0FB-9336-41A8-9A66-3B6E06B910F5}"/>
                </a:ext>
              </a:extLst>
            </p:cNvPr>
            <p:cNvPicPr>
              <a:picLocks noChangeAspect="1"/>
            </p:cNvPicPr>
            <p:nvPr/>
          </p:nvPicPr>
          <p:blipFill>
            <a:blip r:embed="rId12"/>
            <a:stretch>
              <a:fillRect/>
            </a:stretch>
          </p:blipFill>
          <p:spPr>
            <a:xfrm>
              <a:off x="6512560" y="4641182"/>
              <a:ext cx="2905759" cy="464973"/>
            </a:xfrm>
            <a:prstGeom prst="rect">
              <a:avLst/>
            </a:prstGeom>
          </p:spPr>
        </p:pic>
        <p:sp>
          <p:nvSpPr>
            <p:cNvPr id="10" name="Rectangle 9">
              <a:extLst>
                <a:ext uri="{FF2B5EF4-FFF2-40B4-BE49-F238E27FC236}">
                  <a16:creationId xmlns:a16="http://schemas.microsoft.com/office/drawing/2014/main" id="{59596BDE-CEAD-47B3-BE24-EE9032EADC4D}"/>
                </a:ext>
              </a:extLst>
            </p:cNvPr>
            <p:cNvSpPr/>
            <p:nvPr/>
          </p:nvSpPr>
          <p:spPr>
            <a:xfrm>
              <a:off x="6522720" y="5080697"/>
              <a:ext cx="2905758" cy="1384995"/>
            </a:xfrm>
            <a:prstGeom prst="rect">
              <a:avLst/>
            </a:prstGeom>
          </p:spPr>
          <p:txBody>
            <a:bodyPr wrap="square">
              <a:spAutoFit/>
            </a:bodyPr>
            <a:lstStyle/>
            <a:p>
              <a:r>
                <a:rPr lang="en-US" sz="1200" b="1" dirty="0">
                  <a:latin typeface="IBM Plex Sans"/>
                </a:rPr>
                <a:t>Output Gate: </a:t>
              </a:r>
              <a:r>
                <a:rPr lang="en-US" sz="1200" dirty="0">
                  <a:latin typeface="IBM Plex Sans"/>
                </a:rPr>
                <a:t>Finally we’ll decide what to output from our cell state which will be done by our sigmoid function.</a:t>
              </a:r>
            </a:p>
            <a:p>
              <a:r>
                <a:rPr lang="en-US" sz="1200" dirty="0">
                  <a:latin typeface="IBM Plex Sans"/>
                </a:rPr>
                <a:t>We multiply the input with tanh to crush the values between (-1,1) and then multiply it with the output of sigmoid function so that we only output what we want to.</a:t>
              </a:r>
              <a:endParaRPr lang="en-US" sz="1200" b="0" i="0" dirty="0">
                <a:effectLst/>
                <a:latin typeface="IBM Plex Sans"/>
              </a:endParaRPr>
            </a:p>
          </p:txBody>
        </p:sp>
      </p:grpSp>
      <p:sp>
        <p:nvSpPr>
          <p:cNvPr id="14" name="TextBox 13">
            <a:extLst>
              <a:ext uri="{FF2B5EF4-FFF2-40B4-BE49-F238E27FC236}">
                <a16:creationId xmlns:a16="http://schemas.microsoft.com/office/drawing/2014/main" id="{577CC110-8953-4508-AF7B-CA1F5F49A456}"/>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3080" name="Picture 8">
            <a:extLst>
              <a:ext uri="{FF2B5EF4-FFF2-40B4-BE49-F238E27FC236}">
                <a16:creationId xmlns:a16="http://schemas.microsoft.com/office/drawing/2014/main" id="{EB130F8B-EBDE-4EAD-8F3E-AEE58440A915}"/>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r="26741"/>
          <a:stretch/>
        </p:blipFill>
        <p:spPr bwMode="auto">
          <a:xfrm>
            <a:off x="6657057" y="614963"/>
            <a:ext cx="2393242" cy="2288451"/>
          </a:xfrm>
          <a:prstGeom prst="ellipse">
            <a:avLst/>
          </a:prstGeom>
          <a:ln w="127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Speech Bubble: Rectangle with Corners Rounded 15">
            <a:extLst>
              <a:ext uri="{FF2B5EF4-FFF2-40B4-BE49-F238E27FC236}">
                <a16:creationId xmlns:a16="http://schemas.microsoft.com/office/drawing/2014/main" id="{85414582-59D9-44DF-812E-F863FBD98248}"/>
              </a:ext>
            </a:extLst>
          </p:cNvPr>
          <p:cNvSpPr/>
          <p:nvPr/>
        </p:nvSpPr>
        <p:spPr>
          <a:xfrm>
            <a:off x="9050299" y="303612"/>
            <a:ext cx="3029940" cy="1017188"/>
          </a:xfrm>
          <a:prstGeom prst="wedgeRoundRectCallout">
            <a:avLst>
              <a:gd name="adj1" fmla="val -59845"/>
              <a:gd name="adj2" fmla="val 10078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LSTM Cell</a:t>
            </a:r>
          </a:p>
          <a:p>
            <a:pPr algn="ctr"/>
            <a:r>
              <a:rPr lang="en-US" sz="1200" b="1" dirty="0">
                <a:solidFill>
                  <a:schemeClr val="tx1"/>
                </a:solidFill>
              </a:rPr>
              <a:t>f: Forget gate</a:t>
            </a:r>
            <a:r>
              <a:rPr lang="en-US" sz="1200" dirty="0">
                <a:solidFill>
                  <a:schemeClr val="tx1"/>
                </a:solidFill>
              </a:rPr>
              <a:t> : Where to erase cell</a:t>
            </a:r>
          </a:p>
          <a:p>
            <a:pPr algn="ctr"/>
            <a:r>
              <a:rPr lang="en-US" sz="1200" b="1" dirty="0">
                <a:solidFill>
                  <a:schemeClr val="tx1"/>
                </a:solidFill>
              </a:rPr>
              <a:t>i: Input Gate,</a:t>
            </a:r>
            <a:r>
              <a:rPr lang="en-US" sz="1200" dirty="0">
                <a:solidFill>
                  <a:schemeClr val="tx1"/>
                </a:solidFill>
              </a:rPr>
              <a:t> whether to write to cell</a:t>
            </a:r>
          </a:p>
          <a:p>
            <a:pPr algn="ctr"/>
            <a:r>
              <a:rPr lang="en-US" sz="1200" b="1" dirty="0">
                <a:solidFill>
                  <a:schemeClr val="tx1"/>
                </a:solidFill>
              </a:rPr>
              <a:t>g: Gate gate(?),</a:t>
            </a:r>
            <a:r>
              <a:rPr lang="en-US" sz="1200" dirty="0">
                <a:solidFill>
                  <a:schemeClr val="tx1"/>
                </a:solidFill>
              </a:rPr>
              <a:t> how much to write to cell</a:t>
            </a:r>
          </a:p>
          <a:p>
            <a:pPr algn="ctr"/>
            <a:r>
              <a:rPr lang="en-US" sz="1200" b="1" dirty="0">
                <a:solidFill>
                  <a:schemeClr val="tx1"/>
                </a:solidFill>
              </a:rPr>
              <a:t>o : Output gate</a:t>
            </a:r>
            <a:r>
              <a:rPr lang="en-US" sz="1200" dirty="0">
                <a:solidFill>
                  <a:schemeClr val="tx1"/>
                </a:solidFill>
              </a:rPr>
              <a:t>, How much to reveal cell</a:t>
            </a:r>
          </a:p>
        </p:txBody>
      </p:sp>
    </p:spTree>
    <p:extLst>
      <p:ext uri="{BB962C8B-B14F-4D97-AF65-F5344CB8AC3E}">
        <p14:creationId xmlns:p14="http://schemas.microsoft.com/office/powerpoint/2010/main" val="21082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4B4B6-F27B-4E4F-8EE2-AAB06DCF2E5E}"/>
              </a:ext>
            </a:extLst>
          </p:cNvPr>
          <p:cNvSpPr txBox="1"/>
          <p:nvPr/>
        </p:nvSpPr>
        <p:spPr>
          <a:xfrm>
            <a:off x="264993" y="48512"/>
            <a:ext cx="6813917"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Preparation for Model Building </a:t>
            </a:r>
          </a:p>
        </p:txBody>
      </p:sp>
      <p:pic>
        <p:nvPicPr>
          <p:cNvPr id="5" name="Picture 4">
            <a:extLst>
              <a:ext uri="{FF2B5EF4-FFF2-40B4-BE49-F238E27FC236}">
                <a16:creationId xmlns:a16="http://schemas.microsoft.com/office/drawing/2014/main" id="{D705FE80-98F6-41E5-BE37-E0ECA878C3AB}"/>
              </a:ext>
            </a:extLst>
          </p:cNvPr>
          <p:cNvPicPr>
            <a:picLocks noChangeAspect="1"/>
          </p:cNvPicPr>
          <p:nvPr/>
        </p:nvPicPr>
        <p:blipFill>
          <a:blip r:embed="rId2"/>
          <a:stretch>
            <a:fillRect/>
          </a:stretch>
        </p:blipFill>
        <p:spPr>
          <a:xfrm>
            <a:off x="467632" y="3515143"/>
            <a:ext cx="5113463" cy="2499577"/>
          </a:xfrm>
          <a:prstGeom prst="rect">
            <a:avLst/>
          </a:prstGeom>
        </p:spPr>
      </p:pic>
      <p:sp>
        <p:nvSpPr>
          <p:cNvPr id="6" name="TextBox 5">
            <a:extLst>
              <a:ext uri="{FF2B5EF4-FFF2-40B4-BE49-F238E27FC236}">
                <a16:creationId xmlns:a16="http://schemas.microsoft.com/office/drawing/2014/main" id="{5EC4F4C5-C329-4456-9B02-7BCCE2863A4C}"/>
              </a:ext>
            </a:extLst>
          </p:cNvPr>
          <p:cNvSpPr txBox="1"/>
          <p:nvPr/>
        </p:nvSpPr>
        <p:spPr>
          <a:xfrm>
            <a:off x="402082" y="843280"/>
            <a:ext cx="10045955" cy="2769989"/>
          </a:xfrm>
          <a:prstGeom prst="rect">
            <a:avLst/>
          </a:prstGeom>
          <a:noFill/>
        </p:spPr>
        <p:txBody>
          <a:bodyPr wrap="none" rtlCol="0">
            <a:spAutoFit/>
          </a:bodyPr>
          <a:lstStyle/>
          <a:p>
            <a:r>
              <a:rPr lang="en-US" dirty="0"/>
              <a:t>We created the below 5 columns from our dataset for model building</a:t>
            </a:r>
          </a:p>
          <a:p>
            <a:pPr>
              <a:spcBef>
                <a:spcPts val="600"/>
              </a:spcBef>
            </a:pPr>
            <a:r>
              <a:rPr lang="en-US" dirty="0" err="1">
                <a:solidFill>
                  <a:srgbClr val="FFFF00"/>
                </a:solidFill>
              </a:rPr>
              <a:t>trimmed_words_short</a:t>
            </a:r>
            <a:r>
              <a:rPr lang="en-US" dirty="0"/>
              <a:t> : Processed data from the original Columns “Short description”</a:t>
            </a:r>
          </a:p>
          <a:p>
            <a:pPr>
              <a:spcBef>
                <a:spcPts val="600"/>
              </a:spcBef>
            </a:pPr>
            <a:r>
              <a:rPr lang="en-US" dirty="0" err="1">
                <a:solidFill>
                  <a:srgbClr val="FFFF00"/>
                </a:solidFill>
              </a:rPr>
              <a:t>trimmed_words_long</a:t>
            </a:r>
            <a:r>
              <a:rPr lang="en-US" dirty="0"/>
              <a:t> : Processed data from the original column Description</a:t>
            </a:r>
          </a:p>
          <a:p>
            <a:pPr>
              <a:spcBef>
                <a:spcPts val="600"/>
              </a:spcBef>
            </a:pPr>
            <a:r>
              <a:rPr lang="en-US" dirty="0">
                <a:solidFill>
                  <a:srgbClr val="FFFF00"/>
                </a:solidFill>
              </a:rPr>
              <a:t>Assignment group </a:t>
            </a:r>
            <a:r>
              <a:rPr lang="en-US" dirty="0"/>
              <a:t>: Original column “Assignment group”</a:t>
            </a:r>
          </a:p>
          <a:p>
            <a:pPr>
              <a:spcBef>
                <a:spcPts val="600"/>
              </a:spcBef>
            </a:pPr>
            <a:r>
              <a:rPr lang="en-US" dirty="0">
                <a:solidFill>
                  <a:srgbClr val="FFFF00"/>
                </a:solidFill>
              </a:rPr>
              <a:t>new_group_75</a:t>
            </a:r>
            <a:r>
              <a:rPr lang="en-US" dirty="0"/>
              <a:t> : There are   groups which contribute to 75% tickets. Rest all groups are clubbed as Others</a:t>
            </a:r>
          </a:p>
          <a:p>
            <a:pPr>
              <a:spcBef>
                <a:spcPts val="600"/>
              </a:spcBef>
            </a:pPr>
            <a:r>
              <a:rPr lang="en-US" dirty="0">
                <a:solidFill>
                  <a:srgbClr val="FFFF00"/>
                </a:solidFill>
              </a:rPr>
              <a:t>new_group_85</a:t>
            </a:r>
            <a:r>
              <a:rPr lang="en-US" dirty="0"/>
              <a:t> : There are   groups which contribute to 85% tickets. Rest all groups are clubbed as Others</a:t>
            </a:r>
          </a:p>
          <a:p>
            <a:pPr>
              <a:spcBef>
                <a:spcPts val="600"/>
              </a:spcBef>
            </a:pPr>
            <a:r>
              <a:rPr lang="en-US" dirty="0">
                <a:solidFill>
                  <a:srgbClr val="FFFF00"/>
                </a:solidFill>
              </a:rPr>
              <a:t>new_group_95 </a:t>
            </a:r>
            <a:r>
              <a:rPr lang="en-US" dirty="0"/>
              <a:t>: There are   groups which contribute to 95% tickets. Rest all groups are clubbed as Others</a:t>
            </a:r>
          </a:p>
          <a:p>
            <a:endParaRPr lang="en-US" dirty="0"/>
          </a:p>
        </p:txBody>
      </p:sp>
      <p:sp>
        <p:nvSpPr>
          <p:cNvPr id="2" name="TextBox 1">
            <a:extLst>
              <a:ext uri="{FF2B5EF4-FFF2-40B4-BE49-F238E27FC236}">
                <a16:creationId xmlns:a16="http://schemas.microsoft.com/office/drawing/2014/main" id="{96DC7CC3-4DD6-4209-9020-35E332B8D36D}"/>
              </a:ext>
            </a:extLst>
          </p:cNvPr>
          <p:cNvSpPr txBox="1"/>
          <p:nvPr/>
        </p:nvSpPr>
        <p:spPr>
          <a:xfrm>
            <a:off x="6096000" y="3701988"/>
            <a:ext cx="5899244" cy="923330"/>
          </a:xfrm>
          <a:prstGeom prst="rect">
            <a:avLst/>
          </a:prstGeom>
          <a:noFill/>
        </p:spPr>
        <p:txBody>
          <a:bodyPr wrap="none" rtlCol="0">
            <a:spAutoFit/>
          </a:bodyPr>
          <a:lstStyle/>
          <a:p>
            <a:r>
              <a:rPr lang="en-US" dirty="0"/>
              <a:t>We are going to run the model with all the possible</a:t>
            </a:r>
          </a:p>
          <a:p>
            <a:r>
              <a:rPr lang="en-US" dirty="0"/>
              <a:t>combinations of </a:t>
            </a:r>
            <a:r>
              <a:rPr lang="en-US" dirty="0" err="1">
                <a:solidFill>
                  <a:srgbClr val="FFFF00"/>
                </a:solidFill>
              </a:rPr>
              <a:t>trimmed_words_shot</a:t>
            </a:r>
            <a:r>
              <a:rPr lang="en-US" dirty="0">
                <a:solidFill>
                  <a:srgbClr val="FFFF00"/>
                </a:solidFill>
              </a:rPr>
              <a:t>/</a:t>
            </a:r>
            <a:r>
              <a:rPr lang="en-US" dirty="0" err="1">
                <a:solidFill>
                  <a:srgbClr val="FFFF00"/>
                </a:solidFill>
              </a:rPr>
              <a:t>trimmed_words_long</a:t>
            </a:r>
            <a:endParaRPr lang="en-US" dirty="0">
              <a:solidFill>
                <a:srgbClr val="FFFF00"/>
              </a:solidFill>
            </a:endParaRPr>
          </a:p>
          <a:p>
            <a:r>
              <a:rPr lang="en-US" dirty="0"/>
              <a:t>and the 4 different assignment groups</a:t>
            </a:r>
          </a:p>
        </p:txBody>
      </p:sp>
    </p:spTree>
    <p:extLst>
      <p:ext uri="{BB962C8B-B14F-4D97-AF65-F5344CB8AC3E}">
        <p14:creationId xmlns:p14="http://schemas.microsoft.com/office/powerpoint/2010/main" val="257645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E4E24-DDBB-4A81-A626-BDDAF1FBEB9D}"/>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6" name="Picture 5">
            <a:extLst>
              <a:ext uri="{FF2B5EF4-FFF2-40B4-BE49-F238E27FC236}">
                <a16:creationId xmlns:a16="http://schemas.microsoft.com/office/drawing/2014/main" id="{9E626AE4-AB43-42CD-AD3E-8DA87BF515C0}"/>
              </a:ext>
            </a:extLst>
          </p:cNvPr>
          <p:cNvPicPr>
            <a:picLocks noChangeAspect="1"/>
          </p:cNvPicPr>
          <p:nvPr/>
        </p:nvPicPr>
        <p:blipFill>
          <a:blip r:embed="rId2"/>
          <a:stretch>
            <a:fillRect/>
          </a:stretch>
        </p:blipFill>
        <p:spPr>
          <a:xfrm>
            <a:off x="375919" y="3169296"/>
            <a:ext cx="4648841" cy="2290472"/>
          </a:xfrm>
          <a:prstGeom prst="rect">
            <a:avLst/>
          </a:prstGeom>
        </p:spPr>
      </p:pic>
      <p:pic>
        <p:nvPicPr>
          <p:cNvPr id="7" name="Picture 6">
            <a:extLst>
              <a:ext uri="{FF2B5EF4-FFF2-40B4-BE49-F238E27FC236}">
                <a16:creationId xmlns:a16="http://schemas.microsoft.com/office/drawing/2014/main" id="{C2CE7EDD-F9DE-412D-802A-FD88FCC945B5}"/>
              </a:ext>
            </a:extLst>
          </p:cNvPr>
          <p:cNvPicPr>
            <a:picLocks noChangeAspect="1"/>
          </p:cNvPicPr>
          <p:nvPr/>
        </p:nvPicPr>
        <p:blipFill>
          <a:blip r:embed="rId3"/>
          <a:stretch>
            <a:fillRect/>
          </a:stretch>
        </p:blipFill>
        <p:spPr>
          <a:xfrm>
            <a:off x="5166804" y="3169296"/>
            <a:ext cx="4952557" cy="2290472"/>
          </a:xfrm>
          <a:prstGeom prst="rect">
            <a:avLst/>
          </a:prstGeom>
        </p:spPr>
      </p:pic>
      <p:pic>
        <p:nvPicPr>
          <p:cNvPr id="2" name="Picture 1">
            <a:extLst>
              <a:ext uri="{FF2B5EF4-FFF2-40B4-BE49-F238E27FC236}">
                <a16:creationId xmlns:a16="http://schemas.microsoft.com/office/drawing/2014/main" id="{12927329-5CFB-4906-80AF-B024A6ADC6B9}"/>
              </a:ext>
            </a:extLst>
          </p:cNvPr>
          <p:cNvPicPr>
            <a:picLocks noChangeAspect="1"/>
          </p:cNvPicPr>
          <p:nvPr/>
        </p:nvPicPr>
        <p:blipFill>
          <a:blip r:embed="rId4"/>
          <a:stretch>
            <a:fillRect/>
          </a:stretch>
        </p:blipFill>
        <p:spPr>
          <a:xfrm>
            <a:off x="375919" y="639443"/>
            <a:ext cx="6875486" cy="2443999"/>
          </a:xfrm>
          <a:prstGeom prst="rect">
            <a:avLst/>
          </a:prstGeom>
        </p:spPr>
      </p:pic>
      <p:sp>
        <p:nvSpPr>
          <p:cNvPr id="8" name="TextBox 7">
            <a:extLst>
              <a:ext uri="{FF2B5EF4-FFF2-40B4-BE49-F238E27FC236}">
                <a16:creationId xmlns:a16="http://schemas.microsoft.com/office/drawing/2014/main" id="{893E2347-A9DC-42A5-BA97-65D7E2EACB1C}"/>
              </a:ext>
            </a:extLst>
          </p:cNvPr>
          <p:cNvSpPr txBox="1"/>
          <p:nvPr/>
        </p:nvSpPr>
        <p:spPr>
          <a:xfrm>
            <a:off x="283327" y="5613295"/>
            <a:ext cx="5569277" cy="1089529"/>
          </a:xfrm>
          <a:prstGeom prst="rect">
            <a:avLst/>
          </a:prstGeom>
          <a:noFill/>
        </p:spPr>
        <p:txBody>
          <a:bodyPr wrap="square" rtlCol="0">
            <a:spAutoFit/>
          </a:bodyPr>
          <a:lstStyle/>
          <a:p>
            <a:pPr defTabSz="914400">
              <a:lnSpc>
                <a:spcPct val="90000"/>
              </a:lnSpc>
              <a:spcBef>
                <a:spcPct val="0"/>
              </a:spcBef>
            </a:pPr>
            <a:r>
              <a:rPr lang="en-US" sz="2400" b="1" dirty="0">
                <a:solidFill>
                  <a:schemeClr val="accent2"/>
                </a:solidFill>
                <a:latin typeface="+mj-lt"/>
                <a:ea typeface="+mj-ea"/>
                <a:cs typeface="+mj-cs"/>
              </a:rPr>
              <a:t>Run the model –</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Without any weight matrix</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 pre-trained </a:t>
            </a:r>
            <a:r>
              <a:rPr lang="en-US" sz="2400" b="1" dirty="0" err="1">
                <a:solidFill>
                  <a:schemeClr val="accent2"/>
                </a:solidFill>
                <a:latin typeface="+mj-lt"/>
                <a:ea typeface="+mj-ea"/>
                <a:cs typeface="+mj-cs"/>
              </a:rPr>
              <a:t>GloVe</a:t>
            </a:r>
            <a:r>
              <a:rPr lang="en-US" sz="2400" b="1" dirty="0">
                <a:solidFill>
                  <a:schemeClr val="accent2"/>
                </a:solidFill>
                <a:latin typeface="+mj-lt"/>
                <a:ea typeface="+mj-ea"/>
                <a:cs typeface="+mj-cs"/>
              </a:rPr>
              <a:t> vector</a:t>
            </a:r>
          </a:p>
        </p:txBody>
      </p:sp>
    </p:spTree>
    <p:extLst>
      <p:ext uri="{BB962C8B-B14F-4D97-AF65-F5344CB8AC3E}">
        <p14:creationId xmlns:p14="http://schemas.microsoft.com/office/powerpoint/2010/main" val="69858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a:t>Business Case</a:t>
            </a:r>
            <a:endParaRPr lang="en-US" b="1" dirty="0"/>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447581" y="934943"/>
            <a:ext cx="10906957" cy="5519121"/>
          </a:xfrm>
        </p:spPr>
        <p:txBody>
          <a:bodyPr>
            <a:normAutofit lnSpcReduction="10000"/>
          </a:bodyPr>
          <a:lstStyle/>
          <a:p>
            <a:pPr marL="0" indent="0">
              <a:buNone/>
            </a:pPr>
            <a:r>
              <a:rPr lang="en-US" sz="2000" b="1">
                <a:solidFill>
                  <a:schemeClr val="accent2"/>
                </a:solidFill>
              </a:rPr>
              <a:t>Background:</a:t>
            </a:r>
            <a:endParaRPr lang="en-US" sz="1800" b="1">
              <a:solidFill>
                <a:schemeClr val="accent2"/>
              </a:solidFill>
            </a:endParaRPr>
          </a:p>
          <a:p>
            <a:r>
              <a:rPr lang="en-US" sz="1800"/>
              <a:t>In the support process, incoming incidents are analyzed and assessed by organization’s support teams to fulfill the request. </a:t>
            </a:r>
          </a:p>
          <a:p>
            <a:r>
              <a:rPr lang="en-US" sz="1800"/>
              <a:t>Better allocation and effective usage of the valuable support resources will directly result in substantial cost savings. </a:t>
            </a:r>
          </a:p>
          <a:p>
            <a:r>
              <a:rPr lang="en-US" sz="1800"/>
              <a:t>Currently, the incidents are created by various stakeholders and are assigned to L1/L2 teams.  </a:t>
            </a:r>
          </a:p>
          <a:p>
            <a:r>
              <a:rPr lang="en-US" sz="1800"/>
              <a:t>Incase L1 / L2 is unable to resolve, they will then escalate / assign the tickets to Functional teams from Applications and Infrastructure (L3 teams). </a:t>
            </a:r>
          </a:p>
          <a:p>
            <a:pPr marL="0" indent="0">
              <a:buNone/>
            </a:pPr>
            <a:endParaRPr lang="en-US" sz="1800"/>
          </a:p>
          <a:p>
            <a:pPr marL="0" indent="0">
              <a:buNone/>
            </a:pPr>
            <a:r>
              <a:rPr lang="en-US" sz="2000" b="1">
                <a:solidFill>
                  <a:schemeClr val="accent2"/>
                </a:solidFill>
              </a:rPr>
              <a:t>Problem Statement:</a:t>
            </a:r>
            <a:endParaRPr lang="en-US" sz="1800" b="1">
              <a:solidFill>
                <a:schemeClr val="accent2"/>
              </a:solidFill>
            </a:endParaRPr>
          </a:p>
          <a:p>
            <a:r>
              <a:rPr lang="en-US" sz="1800"/>
              <a:t>L1 / L2 needs to spend time reviewing Standard Operating Procedures (SOPs) before assigning to Functional teams (Minimum ~25-30% of incidents needs to be reviewed for SOPs before ticket assignment). </a:t>
            </a:r>
          </a:p>
          <a:p>
            <a:r>
              <a:rPr lang="en-US" sz="1800"/>
              <a:t>15 min is being spent for SOP review for each incident. Minimum of ~1 FTE effort needed only for incident assignment to L3 teams.</a:t>
            </a:r>
          </a:p>
          <a:p>
            <a:r>
              <a:rPr lang="en-US" sz="1800"/>
              <a:t>Multiple instances of incidents getting assigned to wrong functional groups (Around ~25%)</a:t>
            </a:r>
          </a:p>
          <a:p>
            <a:r>
              <a:rPr lang="en-US" sz="1800"/>
              <a:t>Additional effort needed for Functional teams to re-assign to right functional groups. </a:t>
            </a:r>
          </a:p>
          <a:p>
            <a:r>
              <a:rPr lang="en-US" sz="1800"/>
              <a:t>During this process, some of the incidents are in queue and not addressed timely resulting in poor customer service.</a:t>
            </a:r>
            <a:endParaRPr lang="en-US" sz="1800" dirty="0"/>
          </a:p>
        </p:txBody>
      </p:sp>
    </p:spTree>
    <p:extLst>
      <p:ext uri="{BB962C8B-B14F-4D97-AF65-F5344CB8AC3E}">
        <p14:creationId xmlns:p14="http://schemas.microsoft.com/office/powerpoint/2010/main" val="3640179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9" name="Picture 8">
            <a:extLst>
              <a:ext uri="{FF2B5EF4-FFF2-40B4-BE49-F238E27FC236}">
                <a16:creationId xmlns:a16="http://schemas.microsoft.com/office/drawing/2014/main" id="{559A6D0F-3486-4B18-B89F-31A6FB0EE14F}"/>
              </a:ext>
            </a:extLst>
          </p:cNvPr>
          <p:cNvPicPr>
            <a:picLocks noChangeAspect="1"/>
          </p:cNvPicPr>
          <p:nvPr/>
        </p:nvPicPr>
        <p:blipFill>
          <a:blip r:embed="rId2"/>
          <a:stretch>
            <a:fillRect/>
          </a:stretch>
        </p:blipFill>
        <p:spPr>
          <a:xfrm>
            <a:off x="6177576" y="1559329"/>
            <a:ext cx="2840236" cy="2113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D57A5C0-5BAA-4810-90EB-A6715510AD2C}"/>
              </a:ext>
            </a:extLst>
          </p:cNvPr>
          <p:cNvPicPr>
            <a:picLocks noChangeAspect="1"/>
          </p:cNvPicPr>
          <p:nvPr/>
        </p:nvPicPr>
        <p:blipFill>
          <a:blip r:embed="rId3"/>
          <a:stretch>
            <a:fillRect/>
          </a:stretch>
        </p:blipFill>
        <p:spPr>
          <a:xfrm>
            <a:off x="333955"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497743E-17F9-42DD-893E-43A51174EB04}"/>
              </a:ext>
            </a:extLst>
          </p:cNvPr>
          <p:cNvPicPr>
            <a:picLocks noChangeAspect="1"/>
          </p:cNvPicPr>
          <p:nvPr/>
        </p:nvPicPr>
        <p:blipFill>
          <a:blip r:embed="rId4"/>
          <a:stretch>
            <a:fillRect/>
          </a:stretch>
        </p:blipFill>
        <p:spPr>
          <a:xfrm>
            <a:off x="9099380"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AD04BBD-D287-4EA3-946D-D0E2CB4580A0}"/>
              </a:ext>
            </a:extLst>
          </p:cNvPr>
          <p:cNvPicPr>
            <a:picLocks noChangeAspect="1"/>
          </p:cNvPicPr>
          <p:nvPr/>
        </p:nvPicPr>
        <p:blipFill>
          <a:blip r:embed="rId5"/>
          <a:stretch>
            <a:fillRect/>
          </a:stretch>
        </p:blipFill>
        <p:spPr>
          <a:xfrm>
            <a:off x="3255770" y="1559330"/>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3FB08F-7C28-49D9-80D4-6D8CA7EC0C63}"/>
              </a:ext>
            </a:extLst>
          </p:cNvPr>
          <p:cNvPicPr>
            <a:picLocks noChangeAspect="1"/>
          </p:cNvPicPr>
          <p:nvPr/>
        </p:nvPicPr>
        <p:blipFill>
          <a:blip r:embed="rId6"/>
          <a:stretch>
            <a:fillRect/>
          </a:stretch>
        </p:blipFill>
        <p:spPr>
          <a:xfrm>
            <a:off x="333956"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363A02E-F350-45DF-A927-D8E96306CC97}"/>
              </a:ext>
            </a:extLst>
          </p:cNvPr>
          <p:cNvPicPr>
            <a:picLocks noChangeAspect="1"/>
          </p:cNvPicPr>
          <p:nvPr/>
        </p:nvPicPr>
        <p:blipFill>
          <a:blip r:embed="rId7"/>
          <a:stretch>
            <a:fillRect/>
          </a:stretch>
        </p:blipFill>
        <p:spPr>
          <a:xfrm>
            <a:off x="9099380"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27AECD04-7301-4746-96FD-A9BBE8170FEC}"/>
              </a:ext>
            </a:extLst>
          </p:cNvPr>
          <p:cNvPicPr>
            <a:picLocks noChangeAspect="1"/>
          </p:cNvPicPr>
          <p:nvPr/>
        </p:nvPicPr>
        <p:blipFill>
          <a:blip r:embed="rId8"/>
          <a:stretch>
            <a:fillRect/>
          </a:stretch>
        </p:blipFill>
        <p:spPr>
          <a:xfrm>
            <a:off x="6177573" y="3864942"/>
            <a:ext cx="2840237"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EE7B311E-2F76-41AB-8632-021FC8DF9CEC}"/>
              </a:ext>
            </a:extLst>
          </p:cNvPr>
          <p:cNvPicPr>
            <a:picLocks noChangeAspect="1"/>
          </p:cNvPicPr>
          <p:nvPr/>
        </p:nvPicPr>
        <p:blipFill>
          <a:blip r:embed="rId9"/>
          <a:stretch>
            <a:fillRect/>
          </a:stretch>
        </p:blipFill>
        <p:spPr>
          <a:xfrm>
            <a:off x="3255764" y="3864942"/>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2DF67D0C-B9C8-468F-B419-8490C1985CF8}"/>
              </a:ext>
            </a:extLst>
          </p:cNvPr>
          <p:cNvSpPr txBox="1"/>
          <p:nvPr/>
        </p:nvSpPr>
        <p:spPr>
          <a:xfrm>
            <a:off x="337867" y="941103"/>
            <a:ext cx="8547212"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with out any pre-trained weights in the Embedding layer </a:t>
            </a:r>
          </a:p>
        </p:txBody>
      </p:sp>
      <p:sp>
        <p:nvSpPr>
          <p:cNvPr id="19" name="TextBox 18">
            <a:extLst>
              <a:ext uri="{FF2B5EF4-FFF2-40B4-BE49-F238E27FC236}">
                <a16:creationId xmlns:a16="http://schemas.microsoft.com/office/drawing/2014/main" id="{4A85CF18-CA9D-4BFC-A57E-D58900CE4916}"/>
              </a:ext>
            </a:extLst>
          </p:cNvPr>
          <p:cNvSpPr txBox="1"/>
          <p:nvPr/>
        </p:nvSpPr>
        <p:spPr>
          <a:xfrm>
            <a:off x="1005840" y="30909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77%</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9 </a:t>
            </a:r>
          </a:p>
        </p:txBody>
      </p:sp>
      <p:sp>
        <p:nvSpPr>
          <p:cNvPr id="20" name="TextBox 19">
            <a:extLst>
              <a:ext uri="{FF2B5EF4-FFF2-40B4-BE49-F238E27FC236}">
                <a16:creationId xmlns:a16="http://schemas.microsoft.com/office/drawing/2014/main" id="{F53032C6-C7C9-43F6-A2BC-39992BA18E8B}"/>
              </a:ext>
            </a:extLst>
          </p:cNvPr>
          <p:cNvSpPr txBox="1"/>
          <p:nvPr/>
        </p:nvSpPr>
        <p:spPr>
          <a:xfrm>
            <a:off x="4026658"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81%</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10</a:t>
            </a:r>
          </a:p>
        </p:txBody>
      </p:sp>
      <p:sp>
        <p:nvSpPr>
          <p:cNvPr id="21" name="TextBox 20">
            <a:extLst>
              <a:ext uri="{FF2B5EF4-FFF2-40B4-BE49-F238E27FC236}">
                <a16:creationId xmlns:a16="http://schemas.microsoft.com/office/drawing/2014/main" id="{066C849B-E5D4-409D-B1B2-C1E991FCE520}"/>
              </a:ext>
            </a:extLst>
          </p:cNvPr>
          <p:cNvSpPr txBox="1"/>
          <p:nvPr/>
        </p:nvSpPr>
        <p:spPr>
          <a:xfrm>
            <a:off x="6948635"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85%</a:t>
            </a:r>
          </a:p>
          <a:p>
            <a:r>
              <a:rPr lang="en-US" sz="800" dirty="0">
                <a:latin typeface="Arial Nova" panose="020B0504020202020204" pitchFamily="34" charset="0"/>
                <a:cs typeface="Arial" panose="020B0604020202020204" pitchFamily="34" charset="0"/>
              </a:rPr>
              <a:t>Validation Accuracy	: 67%</a:t>
            </a:r>
          </a:p>
          <a:p>
            <a:r>
              <a:rPr lang="en-US" sz="800" dirty="0">
                <a:latin typeface="Arial Nova" panose="020B0504020202020204" pitchFamily="34" charset="0"/>
                <a:cs typeface="Arial" panose="020B0604020202020204" pitchFamily="34" charset="0"/>
              </a:rPr>
              <a:t>No of Epochs 	: 10 </a:t>
            </a:r>
          </a:p>
        </p:txBody>
      </p:sp>
      <p:sp>
        <p:nvSpPr>
          <p:cNvPr id="22" name="TextBox 21">
            <a:extLst>
              <a:ext uri="{FF2B5EF4-FFF2-40B4-BE49-F238E27FC236}">
                <a16:creationId xmlns:a16="http://schemas.microsoft.com/office/drawing/2014/main" id="{4F8FE88F-B171-4CB7-8918-9EDBDCE0F5ED}"/>
              </a:ext>
            </a:extLst>
          </p:cNvPr>
          <p:cNvSpPr txBox="1"/>
          <p:nvPr/>
        </p:nvSpPr>
        <p:spPr>
          <a:xfrm>
            <a:off x="9952009"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84%</a:t>
            </a:r>
          </a:p>
          <a:p>
            <a:r>
              <a:rPr lang="en-US" sz="800" dirty="0">
                <a:latin typeface="Arial Nova" panose="020B0504020202020204" pitchFamily="34" charset="0"/>
                <a:cs typeface="Arial" panose="020B0604020202020204" pitchFamily="34" charset="0"/>
              </a:rPr>
              <a:t>Validation Accuracy	: 70%</a:t>
            </a:r>
          </a:p>
          <a:p>
            <a:r>
              <a:rPr lang="en-US" sz="800" dirty="0">
                <a:latin typeface="Arial Nova" panose="020B0504020202020204" pitchFamily="34" charset="0"/>
                <a:cs typeface="Arial" panose="020B0604020202020204" pitchFamily="34" charset="0"/>
              </a:rPr>
              <a:t>No of Epochs 	: 8 </a:t>
            </a:r>
          </a:p>
        </p:txBody>
      </p:sp>
      <p:sp>
        <p:nvSpPr>
          <p:cNvPr id="23" name="TextBox 22">
            <a:extLst>
              <a:ext uri="{FF2B5EF4-FFF2-40B4-BE49-F238E27FC236}">
                <a16:creationId xmlns:a16="http://schemas.microsoft.com/office/drawing/2014/main" id="{03458CAD-F71C-422E-939A-06EC01EA9D13}"/>
              </a:ext>
            </a:extLst>
          </p:cNvPr>
          <p:cNvSpPr txBox="1"/>
          <p:nvPr/>
        </p:nvSpPr>
        <p:spPr>
          <a:xfrm>
            <a:off x="1005840" y="533266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79%</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7 </a:t>
            </a:r>
          </a:p>
        </p:txBody>
      </p:sp>
      <p:sp>
        <p:nvSpPr>
          <p:cNvPr id="24" name="TextBox 23">
            <a:extLst>
              <a:ext uri="{FF2B5EF4-FFF2-40B4-BE49-F238E27FC236}">
                <a16:creationId xmlns:a16="http://schemas.microsoft.com/office/drawing/2014/main" id="{38AE9964-5A2B-40CE-9226-AC0D6FEC4380}"/>
              </a:ext>
            </a:extLst>
          </p:cNvPr>
          <p:cNvSpPr txBox="1"/>
          <p:nvPr/>
        </p:nvSpPr>
        <p:spPr>
          <a:xfrm>
            <a:off x="4026658" y="535365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82%</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8</a:t>
            </a:r>
          </a:p>
        </p:txBody>
      </p:sp>
      <p:sp>
        <p:nvSpPr>
          <p:cNvPr id="25" name="TextBox 24">
            <a:extLst>
              <a:ext uri="{FF2B5EF4-FFF2-40B4-BE49-F238E27FC236}">
                <a16:creationId xmlns:a16="http://schemas.microsoft.com/office/drawing/2014/main" id="{EAEB6DEA-A45F-438E-9466-B09AD83450CF}"/>
              </a:ext>
            </a:extLst>
          </p:cNvPr>
          <p:cNvSpPr txBox="1"/>
          <p:nvPr/>
        </p:nvSpPr>
        <p:spPr>
          <a:xfrm>
            <a:off x="6943279" y="535477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86%</a:t>
            </a:r>
          </a:p>
          <a:p>
            <a:r>
              <a:rPr lang="en-US" sz="800" dirty="0">
                <a:latin typeface="Arial Nova" panose="020B0504020202020204" pitchFamily="34" charset="0"/>
                <a:cs typeface="Arial" panose="020B0604020202020204" pitchFamily="34" charset="0"/>
              </a:rPr>
              <a:t>Validation Accuracy	: 65%</a:t>
            </a:r>
          </a:p>
          <a:p>
            <a:r>
              <a:rPr lang="en-US" sz="800" dirty="0">
                <a:latin typeface="Arial Nova" panose="020B0504020202020204" pitchFamily="34" charset="0"/>
                <a:cs typeface="Arial" panose="020B0604020202020204" pitchFamily="34" charset="0"/>
              </a:rPr>
              <a:t>No of Epochs 	: 8 </a:t>
            </a:r>
          </a:p>
        </p:txBody>
      </p:sp>
      <p:sp>
        <p:nvSpPr>
          <p:cNvPr id="26" name="TextBox 25">
            <a:extLst>
              <a:ext uri="{FF2B5EF4-FFF2-40B4-BE49-F238E27FC236}">
                <a16:creationId xmlns:a16="http://schemas.microsoft.com/office/drawing/2014/main" id="{34134387-0BC0-4EA8-9FEC-D803C77A5A6B}"/>
              </a:ext>
            </a:extLst>
          </p:cNvPr>
          <p:cNvSpPr txBox="1"/>
          <p:nvPr/>
        </p:nvSpPr>
        <p:spPr>
          <a:xfrm>
            <a:off x="9946659" y="533378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87%</a:t>
            </a:r>
          </a:p>
          <a:p>
            <a:r>
              <a:rPr lang="en-US" sz="800" dirty="0">
                <a:latin typeface="Arial Nova" panose="020B0504020202020204" pitchFamily="34" charset="0"/>
                <a:cs typeface="Arial" panose="020B0604020202020204" pitchFamily="34" charset="0"/>
              </a:rPr>
              <a:t>Validation Accuracy	: 71%</a:t>
            </a:r>
          </a:p>
          <a:p>
            <a:r>
              <a:rPr lang="en-US" sz="800" dirty="0">
                <a:latin typeface="Arial Nova" panose="020B0504020202020204" pitchFamily="34" charset="0"/>
                <a:cs typeface="Arial" panose="020B0604020202020204" pitchFamily="34" charset="0"/>
              </a:rPr>
              <a:t>No of Epochs 	: 8 </a:t>
            </a:r>
          </a:p>
        </p:txBody>
      </p:sp>
    </p:spTree>
    <p:extLst>
      <p:ext uri="{BB962C8B-B14F-4D97-AF65-F5344CB8AC3E}">
        <p14:creationId xmlns:p14="http://schemas.microsoft.com/office/powerpoint/2010/main" val="88822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2" name="Picture 1">
            <a:extLst>
              <a:ext uri="{FF2B5EF4-FFF2-40B4-BE49-F238E27FC236}">
                <a16:creationId xmlns:a16="http://schemas.microsoft.com/office/drawing/2014/main" id="{04ABCB39-65BB-4897-A644-2F8D8AD9EE83}"/>
              </a:ext>
            </a:extLst>
          </p:cNvPr>
          <p:cNvPicPr>
            <a:picLocks noChangeAspect="1"/>
          </p:cNvPicPr>
          <p:nvPr/>
        </p:nvPicPr>
        <p:blipFill>
          <a:blip r:embed="rId2"/>
          <a:stretch>
            <a:fillRect/>
          </a:stretch>
        </p:blipFill>
        <p:spPr>
          <a:xfrm>
            <a:off x="264993"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3BFD69A-D1EF-477C-B4BC-4C53A915D7F1}"/>
              </a:ext>
            </a:extLst>
          </p:cNvPr>
          <p:cNvPicPr>
            <a:picLocks noChangeAspect="1"/>
          </p:cNvPicPr>
          <p:nvPr/>
        </p:nvPicPr>
        <p:blipFill>
          <a:blip r:embed="rId3"/>
          <a:stretch>
            <a:fillRect/>
          </a:stretch>
        </p:blipFill>
        <p:spPr>
          <a:xfrm>
            <a:off x="9066222" y="1577561"/>
            <a:ext cx="2840400" cy="2232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5224C07-D45B-45A0-B450-F6020B621A9C}"/>
              </a:ext>
            </a:extLst>
          </p:cNvPr>
          <p:cNvPicPr>
            <a:picLocks noChangeAspect="1"/>
          </p:cNvPicPr>
          <p:nvPr/>
        </p:nvPicPr>
        <p:blipFill>
          <a:blip r:embed="rId4"/>
          <a:stretch>
            <a:fillRect/>
          </a:stretch>
        </p:blipFill>
        <p:spPr>
          <a:xfrm>
            <a:off x="6132479" y="1594553"/>
            <a:ext cx="2840400" cy="2215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3FE0CE8-0114-42AB-923C-B455251FC13E}"/>
              </a:ext>
            </a:extLst>
          </p:cNvPr>
          <p:cNvPicPr>
            <a:picLocks noChangeAspect="1"/>
          </p:cNvPicPr>
          <p:nvPr/>
        </p:nvPicPr>
        <p:blipFill>
          <a:blip r:embed="rId5"/>
          <a:stretch>
            <a:fillRect/>
          </a:stretch>
        </p:blipFill>
        <p:spPr>
          <a:xfrm>
            <a:off x="3198736"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1721C8B-2E07-46C3-BDBF-8B771877F90B}"/>
              </a:ext>
            </a:extLst>
          </p:cNvPr>
          <p:cNvPicPr>
            <a:picLocks noChangeAspect="1"/>
          </p:cNvPicPr>
          <p:nvPr/>
        </p:nvPicPr>
        <p:blipFill>
          <a:blip r:embed="rId6"/>
          <a:stretch>
            <a:fillRect/>
          </a:stretch>
        </p:blipFill>
        <p:spPr>
          <a:xfrm>
            <a:off x="264993" y="3976668"/>
            <a:ext cx="2840400" cy="2187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6DA0653-6B4F-43C4-8B64-64AFE720A55B}"/>
              </a:ext>
            </a:extLst>
          </p:cNvPr>
          <p:cNvPicPr>
            <a:picLocks noChangeAspect="1"/>
          </p:cNvPicPr>
          <p:nvPr/>
        </p:nvPicPr>
        <p:blipFill>
          <a:blip r:embed="rId7"/>
          <a:stretch>
            <a:fillRect/>
          </a:stretch>
        </p:blipFill>
        <p:spPr>
          <a:xfrm>
            <a:off x="9080280" y="3945248"/>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F9306D2-1B25-434D-A396-1DCFA2B7DB45}"/>
              </a:ext>
            </a:extLst>
          </p:cNvPr>
          <p:cNvPicPr>
            <a:picLocks noChangeAspect="1"/>
          </p:cNvPicPr>
          <p:nvPr/>
        </p:nvPicPr>
        <p:blipFill>
          <a:blip r:embed="rId8"/>
          <a:stretch>
            <a:fillRect/>
          </a:stretch>
        </p:blipFill>
        <p:spPr>
          <a:xfrm>
            <a:off x="6141030" y="3930957"/>
            <a:ext cx="2840400" cy="2232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4DE3DB4-AAFB-4362-8DD6-2004DB439EE9}"/>
              </a:ext>
            </a:extLst>
          </p:cNvPr>
          <p:cNvPicPr>
            <a:picLocks noChangeAspect="1"/>
          </p:cNvPicPr>
          <p:nvPr/>
        </p:nvPicPr>
        <p:blipFill>
          <a:blip r:embed="rId9"/>
          <a:stretch>
            <a:fillRect/>
          </a:stretch>
        </p:blipFill>
        <p:spPr>
          <a:xfrm>
            <a:off x="3198736" y="3960709"/>
            <a:ext cx="2840400" cy="2219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7B660ED-89AE-41CA-A459-701E7B788875}"/>
              </a:ext>
            </a:extLst>
          </p:cNvPr>
          <p:cNvSpPr txBox="1"/>
          <p:nvPr/>
        </p:nvSpPr>
        <p:spPr>
          <a:xfrm>
            <a:off x="739620" y="31604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64%</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27 </a:t>
            </a:r>
          </a:p>
        </p:txBody>
      </p:sp>
      <p:sp>
        <p:nvSpPr>
          <p:cNvPr id="12" name="TextBox 11">
            <a:extLst>
              <a:ext uri="{FF2B5EF4-FFF2-40B4-BE49-F238E27FC236}">
                <a16:creationId xmlns:a16="http://schemas.microsoft.com/office/drawing/2014/main" id="{88F965C9-1C6F-4CDD-B47F-F2D6426BF11A}"/>
              </a:ext>
            </a:extLst>
          </p:cNvPr>
          <p:cNvSpPr txBox="1"/>
          <p:nvPr/>
        </p:nvSpPr>
        <p:spPr>
          <a:xfrm>
            <a:off x="3760438"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66%</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30</a:t>
            </a:r>
          </a:p>
        </p:txBody>
      </p:sp>
      <p:sp>
        <p:nvSpPr>
          <p:cNvPr id="13" name="TextBox 12">
            <a:extLst>
              <a:ext uri="{FF2B5EF4-FFF2-40B4-BE49-F238E27FC236}">
                <a16:creationId xmlns:a16="http://schemas.microsoft.com/office/drawing/2014/main" id="{DC44BAD0-F9AD-4BE4-A0AA-2069EA9C0E32}"/>
              </a:ext>
            </a:extLst>
          </p:cNvPr>
          <p:cNvSpPr txBox="1"/>
          <p:nvPr/>
        </p:nvSpPr>
        <p:spPr>
          <a:xfrm>
            <a:off x="6682415"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69%</a:t>
            </a:r>
          </a:p>
          <a:p>
            <a:r>
              <a:rPr lang="en-US" sz="800" dirty="0">
                <a:latin typeface="Arial Nova" panose="020B0504020202020204" pitchFamily="34" charset="0"/>
                <a:cs typeface="Arial" panose="020B0604020202020204" pitchFamily="34" charset="0"/>
              </a:rPr>
              <a:t>Validation Accuracy	: 63%</a:t>
            </a:r>
          </a:p>
          <a:p>
            <a:r>
              <a:rPr lang="en-US" sz="800" dirty="0">
                <a:latin typeface="Arial Nova" panose="020B0504020202020204" pitchFamily="34" charset="0"/>
                <a:cs typeface="Arial" panose="020B0604020202020204" pitchFamily="34" charset="0"/>
              </a:rPr>
              <a:t>No of Epochs 	: 32 </a:t>
            </a:r>
          </a:p>
        </p:txBody>
      </p:sp>
      <p:sp>
        <p:nvSpPr>
          <p:cNvPr id="14" name="TextBox 13">
            <a:extLst>
              <a:ext uri="{FF2B5EF4-FFF2-40B4-BE49-F238E27FC236}">
                <a16:creationId xmlns:a16="http://schemas.microsoft.com/office/drawing/2014/main" id="{2B541997-0BBD-4402-AC9B-20A483CF33DA}"/>
              </a:ext>
            </a:extLst>
          </p:cNvPr>
          <p:cNvSpPr txBox="1"/>
          <p:nvPr/>
        </p:nvSpPr>
        <p:spPr>
          <a:xfrm>
            <a:off x="9685789"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71%</a:t>
            </a:r>
          </a:p>
          <a:p>
            <a:r>
              <a:rPr lang="en-US" sz="800" dirty="0">
                <a:latin typeface="Arial Nova" panose="020B0504020202020204" pitchFamily="34" charset="0"/>
                <a:cs typeface="Arial" panose="020B0604020202020204" pitchFamily="34" charset="0"/>
              </a:rPr>
              <a:t>Validation Accuracy	: 68%</a:t>
            </a:r>
          </a:p>
          <a:p>
            <a:r>
              <a:rPr lang="en-US" sz="800" dirty="0">
                <a:latin typeface="Arial Nova" panose="020B0504020202020204" pitchFamily="34" charset="0"/>
                <a:cs typeface="Arial" panose="020B0604020202020204" pitchFamily="34" charset="0"/>
              </a:rPr>
              <a:t>No of Epochs 	: 27 </a:t>
            </a:r>
          </a:p>
        </p:txBody>
      </p:sp>
      <p:sp>
        <p:nvSpPr>
          <p:cNvPr id="15" name="TextBox 14">
            <a:extLst>
              <a:ext uri="{FF2B5EF4-FFF2-40B4-BE49-F238E27FC236}">
                <a16:creationId xmlns:a16="http://schemas.microsoft.com/office/drawing/2014/main" id="{F1FB8E52-DAE9-4E2B-8FDE-B6615AA43AF4}"/>
              </a:ext>
            </a:extLst>
          </p:cNvPr>
          <p:cNvSpPr txBox="1"/>
          <p:nvPr/>
        </p:nvSpPr>
        <p:spPr>
          <a:xfrm>
            <a:off x="739620" y="540211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68%</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22 </a:t>
            </a:r>
          </a:p>
        </p:txBody>
      </p:sp>
      <p:sp>
        <p:nvSpPr>
          <p:cNvPr id="16" name="TextBox 15">
            <a:extLst>
              <a:ext uri="{FF2B5EF4-FFF2-40B4-BE49-F238E27FC236}">
                <a16:creationId xmlns:a16="http://schemas.microsoft.com/office/drawing/2014/main" id="{981B3C9A-781C-4BF9-B08A-2E7B4A507439}"/>
              </a:ext>
            </a:extLst>
          </p:cNvPr>
          <p:cNvSpPr txBox="1"/>
          <p:nvPr/>
        </p:nvSpPr>
        <p:spPr>
          <a:xfrm>
            <a:off x="3760438" y="542310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72%</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23</a:t>
            </a:r>
          </a:p>
        </p:txBody>
      </p:sp>
      <p:sp>
        <p:nvSpPr>
          <p:cNvPr id="17" name="TextBox 16">
            <a:extLst>
              <a:ext uri="{FF2B5EF4-FFF2-40B4-BE49-F238E27FC236}">
                <a16:creationId xmlns:a16="http://schemas.microsoft.com/office/drawing/2014/main" id="{CD2058BF-E573-42FD-92AF-2047481341E2}"/>
              </a:ext>
            </a:extLst>
          </p:cNvPr>
          <p:cNvSpPr txBox="1"/>
          <p:nvPr/>
        </p:nvSpPr>
        <p:spPr>
          <a:xfrm>
            <a:off x="6677059" y="542422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70%</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18 </a:t>
            </a:r>
          </a:p>
        </p:txBody>
      </p:sp>
      <p:sp>
        <p:nvSpPr>
          <p:cNvPr id="18" name="TextBox 17">
            <a:extLst>
              <a:ext uri="{FF2B5EF4-FFF2-40B4-BE49-F238E27FC236}">
                <a16:creationId xmlns:a16="http://schemas.microsoft.com/office/drawing/2014/main" id="{127A0F26-8131-4163-A11F-2B4136620D89}"/>
              </a:ext>
            </a:extLst>
          </p:cNvPr>
          <p:cNvSpPr txBox="1"/>
          <p:nvPr/>
        </p:nvSpPr>
        <p:spPr>
          <a:xfrm>
            <a:off x="9680439" y="540323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73%</a:t>
            </a:r>
          </a:p>
          <a:p>
            <a:r>
              <a:rPr lang="en-US" sz="800" dirty="0">
                <a:latin typeface="Arial Nova" panose="020B0504020202020204" pitchFamily="34" charset="0"/>
                <a:cs typeface="Arial" panose="020B0604020202020204" pitchFamily="34" charset="0"/>
              </a:rPr>
              <a:t>Validation Accuracy	: 69%</a:t>
            </a:r>
          </a:p>
          <a:p>
            <a:r>
              <a:rPr lang="en-US" sz="800" dirty="0">
                <a:latin typeface="Arial Nova" panose="020B0504020202020204" pitchFamily="34" charset="0"/>
                <a:cs typeface="Arial" panose="020B0604020202020204" pitchFamily="34" charset="0"/>
              </a:rPr>
              <a:t>No of Epochs 	: 17 </a:t>
            </a:r>
          </a:p>
        </p:txBody>
      </p:sp>
      <p:sp>
        <p:nvSpPr>
          <p:cNvPr id="19" name="TextBox 18">
            <a:extLst>
              <a:ext uri="{FF2B5EF4-FFF2-40B4-BE49-F238E27FC236}">
                <a16:creationId xmlns:a16="http://schemas.microsoft.com/office/drawing/2014/main" id="{C4259B8D-149C-4261-B232-A9FFB23C6EB1}"/>
              </a:ext>
            </a:extLst>
          </p:cNvPr>
          <p:cNvSpPr txBox="1"/>
          <p:nvPr/>
        </p:nvSpPr>
        <p:spPr>
          <a:xfrm>
            <a:off x="337867" y="941103"/>
            <a:ext cx="8306633"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using pre-trained </a:t>
            </a:r>
            <a:r>
              <a:rPr lang="en-US" sz="2400" b="1" dirty="0" err="1">
                <a:solidFill>
                  <a:schemeClr val="accent2"/>
                </a:solidFill>
                <a:latin typeface="+mj-lt"/>
                <a:ea typeface="+mj-ea"/>
                <a:cs typeface="+mj-cs"/>
              </a:rPr>
              <a:t>GloVe</a:t>
            </a:r>
            <a:r>
              <a:rPr lang="en-US" sz="2400" b="1" dirty="0">
                <a:solidFill>
                  <a:schemeClr val="accent2"/>
                </a:solidFill>
                <a:latin typeface="+mj-lt"/>
                <a:ea typeface="+mj-ea"/>
                <a:cs typeface="+mj-cs"/>
              </a:rPr>
              <a:t> Vector in the Embedding layer </a:t>
            </a:r>
          </a:p>
        </p:txBody>
      </p:sp>
    </p:spTree>
    <p:extLst>
      <p:ext uri="{BB962C8B-B14F-4D97-AF65-F5344CB8AC3E}">
        <p14:creationId xmlns:p14="http://schemas.microsoft.com/office/powerpoint/2010/main" val="46230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719238-FFC0-4DA5-AB2A-AD6F5590018C}"/>
              </a:ext>
            </a:extLst>
          </p:cNvPr>
          <p:cNvGraphicFramePr>
            <a:graphicFrameLocks noGrp="1"/>
          </p:cNvGraphicFramePr>
          <p:nvPr>
            <p:extLst>
              <p:ext uri="{D42A27DB-BD31-4B8C-83A1-F6EECF244321}">
                <p14:modId xmlns:p14="http://schemas.microsoft.com/office/powerpoint/2010/main" val="4053204404"/>
              </p:ext>
            </p:extLst>
          </p:nvPr>
        </p:nvGraphicFramePr>
        <p:xfrm>
          <a:off x="466277" y="4136179"/>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1900312053"/>
                    </a:ext>
                  </a:extLst>
                </a:gridCol>
                <a:gridCol w="2130710">
                  <a:extLst>
                    <a:ext uri="{9D8B030D-6E8A-4147-A177-3AD203B41FA5}">
                      <a16:colId xmlns:a16="http://schemas.microsoft.com/office/drawing/2014/main" val="4060090656"/>
                    </a:ext>
                  </a:extLst>
                </a:gridCol>
                <a:gridCol w="1700471">
                  <a:extLst>
                    <a:ext uri="{9D8B030D-6E8A-4147-A177-3AD203B41FA5}">
                      <a16:colId xmlns:a16="http://schemas.microsoft.com/office/drawing/2014/main" val="2787614665"/>
                    </a:ext>
                  </a:extLst>
                </a:gridCol>
                <a:gridCol w="1270231">
                  <a:extLst>
                    <a:ext uri="{9D8B030D-6E8A-4147-A177-3AD203B41FA5}">
                      <a16:colId xmlns:a16="http://schemas.microsoft.com/office/drawing/2014/main" val="2772412994"/>
                    </a:ext>
                  </a:extLst>
                </a:gridCol>
                <a:gridCol w="1188281">
                  <a:extLst>
                    <a:ext uri="{9D8B030D-6E8A-4147-A177-3AD203B41FA5}">
                      <a16:colId xmlns:a16="http://schemas.microsoft.com/office/drawing/2014/main" val="1325525311"/>
                    </a:ext>
                  </a:extLst>
                </a:gridCol>
                <a:gridCol w="1393157">
                  <a:extLst>
                    <a:ext uri="{9D8B030D-6E8A-4147-A177-3AD203B41FA5}">
                      <a16:colId xmlns:a16="http://schemas.microsoft.com/office/drawing/2014/main" val="515280837"/>
                    </a:ext>
                  </a:extLst>
                </a:gridCol>
                <a:gridCol w="1270231">
                  <a:extLst>
                    <a:ext uri="{9D8B030D-6E8A-4147-A177-3AD203B41FA5}">
                      <a16:colId xmlns:a16="http://schemas.microsoft.com/office/drawing/2014/main" val="2237909156"/>
                    </a:ext>
                  </a:extLst>
                </a:gridCol>
                <a:gridCol w="1475107">
                  <a:extLst>
                    <a:ext uri="{9D8B030D-6E8A-4147-A177-3AD203B41FA5}">
                      <a16:colId xmlns:a16="http://schemas.microsoft.com/office/drawing/2014/main" val="3117585791"/>
                    </a:ext>
                  </a:extLst>
                </a:gridCol>
              </a:tblGrid>
              <a:tr h="280101">
                <a:tc>
                  <a:txBody>
                    <a:bodyPr/>
                    <a:lstStyle/>
                    <a:p>
                      <a:pPr algn="l"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Description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Group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Dense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434010571"/>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94239089"/>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96434067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39361601"/>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1.63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1.46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1119264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4.01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4.3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1794455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2.28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6967019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418032486"/>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925936923"/>
                  </a:ext>
                </a:extLst>
              </a:tr>
            </a:tbl>
          </a:graphicData>
        </a:graphic>
      </p:graphicFrame>
      <p:graphicFrame>
        <p:nvGraphicFramePr>
          <p:cNvPr id="5" name="Table 4">
            <a:extLst>
              <a:ext uri="{FF2B5EF4-FFF2-40B4-BE49-F238E27FC236}">
                <a16:creationId xmlns:a16="http://schemas.microsoft.com/office/drawing/2014/main" id="{BB5AC070-9145-489C-887A-9CB7DCF778E3}"/>
              </a:ext>
            </a:extLst>
          </p:cNvPr>
          <p:cNvGraphicFramePr>
            <a:graphicFrameLocks noGrp="1"/>
          </p:cNvGraphicFramePr>
          <p:nvPr>
            <p:extLst>
              <p:ext uri="{D42A27DB-BD31-4B8C-83A1-F6EECF244321}">
                <p14:modId xmlns:p14="http://schemas.microsoft.com/office/powerpoint/2010/main" val="3889108658"/>
              </p:ext>
            </p:extLst>
          </p:nvPr>
        </p:nvGraphicFramePr>
        <p:xfrm>
          <a:off x="429307" y="1238768"/>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3681782602"/>
                    </a:ext>
                  </a:extLst>
                </a:gridCol>
                <a:gridCol w="2130710">
                  <a:extLst>
                    <a:ext uri="{9D8B030D-6E8A-4147-A177-3AD203B41FA5}">
                      <a16:colId xmlns:a16="http://schemas.microsoft.com/office/drawing/2014/main" val="3017002558"/>
                    </a:ext>
                  </a:extLst>
                </a:gridCol>
                <a:gridCol w="1700471">
                  <a:extLst>
                    <a:ext uri="{9D8B030D-6E8A-4147-A177-3AD203B41FA5}">
                      <a16:colId xmlns:a16="http://schemas.microsoft.com/office/drawing/2014/main" val="2927106133"/>
                    </a:ext>
                  </a:extLst>
                </a:gridCol>
                <a:gridCol w="1270231">
                  <a:extLst>
                    <a:ext uri="{9D8B030D-6E8A-4147-A177-3AD203B41FA5}">
                      <a16:colId xmlns:a16="http://schemas.microsoft.com/office/drawing/2014/main" val="3357235847"/>
                    </a:ext>
                  </a:extLst>
                </a:gridCol>
                <a:gridCol w="1188281">
                  <a:extLst>
                    <a:ext uri="{9D8B030D-6E8A-4147-A177-3AD203B41FA5}">
                      <a16:colId xmlns:a16="http://schemas.microsoft.com/office/drawing/2014/main" val="1429042001"/>
                    </a:ext>
                  </a:extLst>
                </a:gridCol>
                <a:gridCol w="1393157">
                  <a:extLst>
                    <a:ext uri="{9D8B030D-6E8A-4147-A177-3AD203B41FA5}">
                      <a16:colId xmlns:a16="http://schemas.microsoft.com/office/drawing/2014/main" val="3870476062"/>
                    </a:ext>
                  </a:extLst>
                </a:gridCol>
                <a:gridCol w="1270231">
                  <a:extLst>
                    <a:ext uri="{9D8B030D-6E8A-4147-A177-3AD203B41FA5}">
                      <a16:colId xmlns:a16="http://schemas.microsoft.com/office/drawing/2014/main" val="1258612868"/>
                    </a:ext>
                  </a:extLst>
                </a:gridCol>
                <a:gridCol w="1475107">
                  <a:extLst>
                    <a:ext uri="{9D8B030D-6E8A-4147-A177-3AD203B41FA5}">
                      <a16:colId xmlns:a16="http://schemas.microsoft.com/office/drawing/2014/main" val="106037740"/>
                    </a:ext>
                  </a:extLst>
                </a:gridCol>
              </a:tblGrid>
              <a:tr h="280101">
                <a:tc>
                  <a:txBody>
                    <a:bodyPr/>
                    <a:lstStyle/>
                    <a:p>
                      <a:pPr algn="l"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Description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Group Col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Dense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Acc</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Training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Validation Loss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5753923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2.87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033188975"/>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2.47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2.09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156811403"/>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98448727"/>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trimmed_words_short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1.48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1.21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98785554"/>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Assignment group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2.89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840119"/>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new_group_95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36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2.39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2485220"/>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1.92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26815858"/>
                  </a:ext>
                </a:extLst>
              </a:tr>
              <a:tr h="280101">
                <a:tc>
                  <a:txBody>
                    <a:bodyPr/>
                    <a:lstStyle/>
                    <a:p>
                      <a:pPr algn="r" fontAlgn="b"/>
                      <a:r>
                        <a:rPr lang="en-US" sz="1400" u="none" strike="noStrike">
                          <a:effectLst/>
                          <a:latin typeface="Arial" panose="020B0604020202020204" pitchFamily="34" charset="0"/>
                          <a:cs typeface="Arial" panose="020B0604020202020204" pitchFamily="34" charset="0"/>
                        </a:rPr>
                        <a:t>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trimmed_words_long</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a:effectLst/>
                          <a:latin typeface="Arial" panose="020B0604020202020204" pitchFamily="34" charset="0"/>
                          <a:cs typeface="Arial" panose="020B0604020202020204" pitchFamily="34" charset="0"/>
                        </a:rPr>
                        <a:t>new_group_75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0.87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0.71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a:effectLst/>
                          <a:latin typeface="Arial" panose="020B0604020202020204" pitchFamily="34" charset="0"/>
                          <a:cs typeface="Arial" panose="020B0604020202020204" pitchFamily="34" charset="0"/>
                        </a:rPr>
                        <a:t>1.5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1.32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831617953"/>
                  </a:ext>
                </a:extLst>
              </a:tr>
            </a:tbl>
          </a:graphicData>
        </a:graphic>
      </p:graphicFrame>
      <p:sp>
        <p:nvSpPr>
          <p:cNvPr id="6" name="Rectangle: Rounded Corners 5">
            <a:extLst>
              <a:ext uri="{FF2B5EF4-FFF2-40B4-BE49-F238E27FC236}">
                <a16:creationId xmlns:a16="http://schemas.microsoft.com/office/drawing/2014/main" id="{4FB99197-DB3C-4EC3-A851-0E29AC0D8465}"/>
              </a:ext>
            </a:extLst>
          </p:cNvPr>
          <p:cNvSpPr/>
          <p:nvPr/>
        </p:nvSpPr>
        <p:spPr>
          <a:xfrm>
            <a:off x="409646" y="5274778"/>
            <a:ext cx="11543099"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88833F8-C1EB-43ED-88F0-9FDD2C854EE4}"/>
              </a:ext>
            </a:extLst>
          </p:cNvPr>
          <p:cNvSpPr/>
          <p:nvPr/>
        </p:nvSpPr>
        <p:spPr>
          <a:xfrm>
            <a:off x="398827" y="6377087"/>
            <a:ext cx="11553918"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313A75-AF2F-4024-9DD0-100150C35F72}"/>
              </a:ext>
            </a:extLst>
          </p:cNvPr>
          <p:cNvSpPr txBox="1"/>
          <p:nvPr/>
        </p:nvSpPr>
        <p:spPr>
          <a:xfrm>
            <a:off x="264993" y="48512"/>
            <a:ext cx="7393371"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Baseline Results </a:t>
            </a:r>
          </a:p>
        </p:txBody>
      </p:sp>
      <p:sp>
        <p:nvSpPr>
          <p:cNvPr id="9" name="TextBox 8">
            <a:extLst>
              <a:ext uri="{FF2B5EF4-FFF2-40B4-BE49-F238E27FC236}">
                <a16:creationId xmlns:a16="http://schemas.microsoft.com/office/drawing/2014/main" id="{2829BFE3-A1DC-4A27-A0CA-96D8B5FDE7CC}"/>
              </a:ext>
            </a:extLst>
          </p:cNvPr>
          <p:cNvSpPr txBox="1"/>
          <p:nvPr/>
        </p:nvSpPr>
        <p:spPr>
          <a:xfrm>
            <a:off x="398827" y="862266"/>
            <a:ext cx="3192412"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with out using </a:t>
            </a:r>
            <a:r>
              <a:rPr lang="en-US" sz="1400" b="1" dirty="0" err="1">
                <a:latin typeface="+mj-lt"/>
                <a:ea typeface="+mj-ea"/>
                <a:cs typeface="+mj-cs"/>
              </a:rPr>
              <a:t>GloVe</a:t>
            </a:r>
            <a:r>
              <a:rPr lang="en-US" sz="1400" b="1" dirty="0">
                <a:latin typeface="+mj-lt"/>
                <a:ea typeface="+mj-ea"/>
                <a:cs typeface="+mj-cs"/>
              </a:rPr>
              <a:t> Vector </a:t>
            </a:r>
          </a:p>
        </p:txBody>
      </p:sp>
      <p:sp>
        <p:nvSpPr>
          <p:cNvPr id="10" name="TextBox 9">
            <a:extLst>
              <a:ext uri="{FF2B5EF4-FFF2-40B4-BE49-F238E27FC236}">
                <a16:creationId xmlns:a16="http://schemas.microsoft.com/office/drawing/2014/main" id="{E3FB81E5-661C-4427-ACBB-EB170C871594}"/>
              </a:ext>
            </a:extLst>
          </p:cNvPr>
          <p:cNvSpPr txBox="1"/>
          <p:nvPr/>
        </p:nvSpPr>
        <p:spPr>
          <a:xfrm>
            <a:off x="360615" y="3849947"/>
            <a:ext cx="2560829"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using </a:t>
            </a:r>
            <a:r>
              <a:rPr lang="en-US" sz="1400" b="1" dirty="0" err="1">
                <a:latin typeface="+mj-lt"/>
                <a:ea typeface="+mj-ea"/>
                <a:cs typeface="+mj-cs"/>
              </a:rPr>
              <a:t>GloVe</a:t>
            </a:r>
            <a:r>
              <a:rPr lang="en-US" sz="1400" b="1" dirty="0">
                <a:latin typeface="+mj-lt"/>
                <a:ea typeface="+mj-ea"/>
                <a:cs typeface="+mj-cs"/>
              </a:rPr>
              <a:t> Vector </a:t>
            </a:r>
          </a:p>
        </p:txBody>
      </p:sp>
    </p:spTree>
    <p:extLst>
      <p:ext uri="{BB962C8B-B14F-4D97-AF65-F5344CB8AC3E}">
        <p14:creationId xmlns:p14="http://schemas.microsoft.com/office/powerpoint/2010/main" val="385963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C37F40-1432-47EE-8051-CD2D226BBCD8}"/>
              </a:ext>
            </a:extLst>
          </p:cNvPr>
          <p:cNvSpPr txBox="1"/>
          <p:nvPr/>
        </p:nvSpPr>
        <p:spPr>
          <a:xfrm>
            <a:off x="264993" y="48512"/>
            <a:ext cx="289278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Observations : </a:t>
            </a:r>
          </a:p>
        </p:txBody>
      </p:sp>
      <p:sp>
        <p:nvSpPr>
          <p:cNvPr id="7" name="Rectangle 6">
            <a:extLst>
              <a:ext uri="{FF2B5EF4-FFF2-40B4-BE49-F238E27FC236}">
                <a16:creationId xmlns:a16="http://schemas.microsoft.com/office/drawing/2014/main" id="{DD472993-6D18-4250-9B6A-65E6FD9876AE}"/>
              </a:ext>
            </a:extLst>
          </p:cNvPr>
          <p:cNvSpPr/>
          <p:nvPr/>
        </p:nvSpPr>
        <p:spPr>
          <a:xfrm>
            <a:off x="402455" y="838267"/>
            <a:ext cx="11662298" cy="510909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200" dirty="0"/>
              <a:t>Using ‘Long Description’ we got better accuracy than the short description. However, the difference between training accuracy and validation is higher in case of long description, understandably due to the sparsity of the data. </a:t>
            </a:r>
          </a:p>
          <a:p>
            <a:pPr marL="285750" indent="-285750">
              <a:spcBef>
                <a:spcPts val="1200"/>
              </a:spcBef>
              <a:buFont typeface="Arial" panose="020B0604020202020204" pitchFamily="34" charset="0"/>
              <a:buChar char="•"/>
            </a:pPr>
            <a:r>
              <a:rPr lang="en-US" sz="2200" dirty="0"/>
              <a:t>We need to find ways to use information from both the short and long description to improve the model further</a:t>
            </a:r>
          </a:p>
          <a:p>
            <a:pPr marL="285750" indent="-285750">
              <a:spcBef>
                <a:spcPts val="1200"/>
              </a:spcBef>
              <a:buFont typeface="Arial" panose="020B0604020202020204" pitchFamily="34" charset="0"/>
              <a:buChar char="•"/>
            </a:pPr>
            <a:r>
              <a:rPr lang="en-US" sz="2200" dirty="0"/>
              <a:t>When the model was run without pre-trained weight matrix in the embedding layer, model got overfit very quickly just in 8 to 10 Epochs. Also, we found that there is a wide gap between the training accuracy and the validation accuracy. </a:t>
            </a:r>
          </a:p>
          <a:p>
            <a:pPr marL="285750" indent="-285750">
              <a:spcBef>
                <a:spcPts val="1200"/>
              </a:spcBef>
              <a:buFont typeface="Arial" panose="020B0604020202020204" pitchFamily="34" charset="0"/>
              <a:buChar char="•"/>
            </a:pPr>
            <a:r>
              <a:rPr lang="en-US" sz="2200" dirty="0"/>
              <a:t>However, when the model was built using </a:t>
            </a:r>
            <a:r>
              <a:rPr lang="en-US" sz="2200" dirty="0" err="1"/>
              <a:t>GloVe</a:t>
            </a:r>
            <a:r>
              <a:rPr lang="en-US" sz="2200" dirty="0"/>
              <a:t> pre-trained matrix, we got lesser accuracy, but </a:t>
            </a:r>
            <a:r>
              <a:rPr lang="en-US" sz="2400" dirty="0"/>
              <a:t>generalization loss is lower </a:t>
            </a:r>
            <a:r>
              <a:rPr lang="en-US" sz="2200" dirty="0"/>
              <a:t> indicating the model is getting robust. </a:t>
            </a:r>
          </a:p>
          <a:p>
            <a:pPr marL="285750" indent="-285750">
              <a:spcBef>
                <a:spcPts val="1200"/>
              </a:spcBef>
              <a:buFont typeface="Arial" panose="020B0604020202020204" pitchFamily="34" charset="0"/>
              <a:buChar char="•"/>
            </a:pPr>
            <a:r>
              <a:rPr lang="en-US" sz="2200" dirty="0"/>
              <a:t>We got best accuracy with the target variable “assignment_group_75” which is having only 10 output groups (75% tickets are assigned to 9 groups and rest all the 65 groups were clubbed under others)</a:t>
            </a:r>
          </a:p>
        </p:txBody>
      </p:sp>
    </p:spTree>
    <p:extLst>
      <p:ext uri="{BB962C8B-B14F-4D97-AF65-F5344CB8AC3E}">
        <p14:creationId xmlns:p14="http://schemas.microsoft.com/office/powerpoint/2010/main" val="120038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How to Improve Model Accuracy Further ?</a:t>
            </a:r>
          </a:p>
        </p:txBody>
      </p:sp>
      <p:sp>
        <p:nvSpPr>
          <p:cNvPr id="4" name="Content Placeholder 3">
            <a:extLst>
              <a:ext uri="{FF2B5EF4-FFF2-40B4-BE49-F238E27FC236}">
                <a16:creationId xmlns:a16="http://schemas.microsoft.com/office/drawing/2014/main" id="{0088CF60-D276-41F2-8D81-650F91189C7E}"/>
              </a:ext>
            </a:extLst>
          </p:cNvPr>
          <p:cNvSpPr txBox="1">
            <a:spLocks noGrp="1"/>
          </p:cNvSpPr>
          <p:nvPr>
            <p:ph idx="1"/>
          </p:nvPr>
        </p:nvSpPr>
        <p:spPr>
          <a:xfrm>
            <a:off x="778566" y="881408"/>
            <a:ext cx="10043160" cy="3483005"/>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Add CNN layers to the model with Drop out to control the overfit</a:t>
            </a:r>
          </a:p>
          <a:p>
            <a:pPr marL="285750" indent="-285750">
              <a:buFont typeface="Arial" panose="020B0604020202020204" pitchFamily="34" charset="0"/>
              <a:buChar char="•"/>
            </a:pPr>
            <a:r>
              <a:rPr lang="en-US" sz="2000" dirty="0"/>
              <a:t>Try combination of both short and long description</a:t>
            </a:r>
          </a:p>
          <a:p>
            <a:pPr marL="285750" indent="-285750">
              <a:buFont typeface="Arial" panose="020B0604020202020204" pitchFamily="34" charset="0"/>
              <a:buChar char="•"/>
            </a:pPr>
            <a:r>
              <a:rPr lang="en-US" sz="2000" dirty="0"/>
              <a:t>Try advanced embedding architectures like ELMO, BERT ..</a:t>
            </a:r>
            <a:r>
              <a:rPr lang="en-US" sz="2000" dirty="0" err="1"/>
              <a:t>etc</a:t>
            </a:r>
            <a:endParaRPr lang="en-US" sz="2000" dirty="0"/>
          </a:p>
          <a:p>
            <a:pPr marL="285750" indent="-285750">
              <a:buFont typeface="Arial" panose="020B0604020202020204" pitchFamily="34" charset="0"/>
              <a:buChar char="•"/>
            </a:pPr>
            <a:r>
              <a:rPr lang="en-US" sz="2000" dirty="0"/>
              <a:t>Try implementing encoder / decoder architecture</a:t>
            </a:r>
          </a:p>
          <a:p>
            <a:pPr marL="285750" indent="-285750">
              <a:buFont typeface="Arial" panose="020B0604020202020204" pitchFamily="34" charset="0"/>
              <a:buChar char="•"/>
            </a:pPr>
            <a:r>
              <a:rPr lang="en-US" sz="2000" dirty="0"/>
              <a:t>Try using attention layer</a:t>
            </a:r>
          </a:p>
          <a:p>
            <a:pPr marL="285750" indent="-285750">
              <a:buFont typeface="Arial" panose="020B0604020202020204" pitchFamily="34" charset="0"/>
              <a:buChar char="•"/>
            </a:pPr>
            <a:r>
              <a:rPr lang="en-US" sz="2000" dirty="0"/>
              <a:t>Try combining some of the extracted features with the description to see if the model learns better</a:t>
            </a:r>
          </a:p>
          <a:p>
            <a:r>
              <a:rPr lang="en-US" sz="2000" dirty="0"/>
              <a:t>..</a:t>
            </a:r>
            <a:r>
              <a:rPr lang="en-US" sz="2000" dirty="0" err="1"/>
              <a:t>etc</a:t>
            </a:r>
            <a:endParaRPr lang="en-US" sz="2000" dirty="0"/>
          </a:p>
        </p:txBody>
      </p:sp>
    </p:spTree>
    <p:extLst>
      <p:ext uri="{BB962C8B-B14F-4D97-AF65-F5344CB8AC3E}">
        <p14:creationId xmlns:p14="http://schemas.microsoft.com/office/powerpoint/2010/main" val="328521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sp>
        <p:nvSpPr>
          <p:cNvPr id="4" name="Rectangle 3">
            <a:extLst>
              <a:ext uri="{FF2B5EF4-FFF2-40B4-BE49-F238E27FC236}">
                <a16:creationId xmlns:a16="http://schemas.microsoft.com/office/drawing/2014/main" id="{BA79FDE1-8E2F-419B-A3B3-AAD3CC4C1F83}"/>
              </a:ext>
            </a:extLst>
          </p:cNvPr>
          <p:cNvSpPr/>
          <p:nvPr/>
        </p:nvSpPr>
        <p:spPr>
          <a:xfrm>
            <a:off x="212035" y="827315"/>
            <a:ext cx="5607740" cy="5509200"/>
          </a:xfrm>
          <a:prstGeom prst="rect">
            <a:avLst/>
          </a:prstGeom>
        </p:spPr>
        <p:txBody>
          <a:bodyPr wrap="square">
            <a:spAutoFit/>
          </a:bodyPr>
          <a:lstStyle/>
          <a:p>
            <a:r>
              <a:rPr lang="en-US" sz="1600" dirty="0"/>
              <a:t>The combination of CNN and RNN models proved to be effective, since each model has a specific architecture and its own strengths:</a:t>
            </a:r>
          </a:p>
          <a:p>
            <a:pPr marL="285750" indent="-285750">
              <a:buFont typeface="Arial" panose="020B0604020202020204" pitchFamily="34" charset="0"/>
              <a:buChar char="•"/>
            </a:pPr>
            <a:r>
              <a:rPr lang="en-US" sz="1600" dirty="0"/>
              <a:t>CNN is known for its ability to extract as many features as possible from the text.</a:t>
            </a:r>
          </a:p>
          <a:p>
            <a:pPr marL="285750" indent="-285750">
              <a:buFont typeface="Arial" panose="020B0604020202020204" pitchFamily="34" charset="0"/>
              <a:buChar char="•"/>
            </a:pPr>
            <a:r>
              <a:rPr lang="en-US" sz="1600" dirty="0"/>
              <a:t>LSTM/Bi-LSTM keeps the chronological order between words in a document, thus having the ability to ignore unnecessary words using the delete gate.</a:t>
            </a:r>
          </a:p>
          <a:p>
            <a:pPr marL="285750" indent="-285750">
              <a:buFont typeface="Arial" panose="020B0604020202020204" pitchFamily="34" charset="0"/>
              <a:buChar char="•"/>
            </a:pPr>
            <a:r>
              <a:rPr lang="en-US" sz="1600" dirty="0"/>
              <a:t>The purpose of combining these two models is to create a model that takes advantage of the strengths of CNN and </a:t>
            </a:r>
            <a:r>
              <a:rPr lang="en-US" sz="1600" dirty="0" err="1"/>
              <a:t>BiLSTM</a:t>
            </a:r>
            <a:r>
              <a:rPr lang="en-US" sz="1600" dirty="0"/>
              <a:t>, so that it captures the features extracted using CNN, and uses them as an LSTM input. </a:t>
            </a:r>
          </a:p>
          <a:p>
            <a:endParaRPr lang="en-US" sz="1600" dirty="0"/>
          </a:p>
          <a:p>
            <a:r>
              <a:rPr lang="en-US" sz="1600" dirty="0"/>
              <a:t>We develop a model that meets this objective, such that the vectors built in the word embedding part are used as convolutional neural network input. Then, the results of all max pooling layers are concatenated to build the </a:t>
            </a:r>
            <a:r>
              <a:rPr lang="en-US" sz="1600" dirty="0" err="1"/>
              <a:t>BiLSTM</a:t>
            </a:r>
            <a:r>
              <a:rPr lang="en-US" sz="1600" dirty="0"/>
              <a:t> input, which </a:t>
            </a:r>
            <a:r>
              <a:rPr lang="en-US" sz="1600" dirty="0" err="1"/>
              <a:t>applys</a:t>
            </a:r>
            <a:r>
              <a:rPr lang="en-US" sz="1600" dirty="0"/>
              <a:t> a </a:t>
            </a:r>
            <a:r>
              <a:rPr lang="en-US" sz="1600" dirty="0" err="1"/>
              <a:t>BiLSTM</a:t>
            </a:r>
            <a:r>
              <a:rPr lang="en-US" sz="1600" dirty="0"/>
              <a:t> layer to filter the information, using its three gates. The output of this step is the input of the fully connected layer, which links each piece of input information with a piece of output information. Finally, we apply the sigmoid function as an activation function to assign classes</a:t>
            </a:r>
          </a:p>
        </p:txBody>
      </p:sp>
      <p:pic>
        <p:nvPicPr>
          <p:cNvPr id="5" name="Picture 4">
            <a:extLst>
              <a:ext uri="{FF2B5EF4-FFF2-40B4-BE49-F238E27FC236}">
                <a16:creationId xmlns:a16="http://schemas.microsoft.com/office/drawing/2014/main" id="{F4935ED0-7F24-4ABC-B384-46557F669894}"/>
              </a:ext>
            </a:extLst>
          </p:cNvPr>
          <p:cNvPicPr>
            <a:picLocks noChangeAspect="1"/>
          </p:cNvPicPr>
          <p:nvPr/>
        </p:nvPicPr>
        <p:blipFill>
          <a:blip r:embed="rId2"/>
          <a:stretch>
            <a:fillRect/>
          </a:stretch>
        </p:blipFill>
        <p:spPr>
          <a:xfrm>
            <a:off x="5933662" y="827315"/>
            <a:ext cx="6046305" cy="1895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412B683-B858-47C0-BB0F-D3A4496285F1}"/>
              </a:ext>
            </a:extLst>
          </p:cNvPr>
          <p:cNvPicPr>
            <a:picLocks noChangeAspect="1"/>
          </p:cNvPicPr>
          <p:nvPr/>
        </p:nvPicPr>
        <p:blipFill>
          <a:blip r:embed="rId3"/>
          <a:stretch>
            <a:fillRect/>
          </a:stretch>
        </p:blipFill>
        <p:spPr>
          <a:xfrm>
            <a:off x="5933660" y="2958311"/>
            <a:ext cx="6046304"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0B8BBDD-D041-4ED5-BF2A-24C77E9DF9A1}"/>
              </a:ext>
            </a:extLst>
          </p:cNvPr>
          <p:cNvPicPr>
            <a:picLocks noChangeAspect="1"/>
          </p:cNvPicPr>
          <p:nvPr/>
        </p:nvPicPr>
        <p:blipFill>
          <a:blip r:embed="rId4"/>
          <a:stretch>
            <a:fillRect/>
          </a:stretch>
        </p:blipFill>
        <p:spPr>
          <a:xfrm>
            <a:off x="5933661" y="4619535"/>
            <a:ext cx="6046303"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46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F7DC5-A102-4C9F-BA75-56B6A35CC788}"/>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pic>
        <p:nvPicPr>
          <p:cNvPr id="7" name="Picture 6">
            <a:extLst>
              <a:ext uri="{FF2B5EF4-FFF2-40B4-BE49-F238E27FC236}">
                <a16:creationId xmlns:a16="http://schemas.microsoft.com/office/drawing/2014/main" id="{BFC5B75F-BB75-41AE-AE35-2B3A8E5EA3AC}"/>
              </a:ext>
            </a:extLst>
          </p:cNvPr>
          <p:cNvPicPr>
            <a:picLocks noChangeAspect="1"/>
          </p:cNvPicPr>
          <p:nvPr/>
        </p:nvPicPr>
        <p:blipFill>
          <a:blip r:embed="rId2"/>
          <a:stretch>
            <a:fillRect/>
          </a:stretch>
        </p:blipFill>
        <p:spPr>
          <a:xfrm>
            <a:off x="322975" y="685800"/>
            <a:ext cx="3606949" cy="2609849"/>
          </a:xfrm>
          <a:prstGeom prst="rect">
            <a:avLst/>
          </a:prstGeom>
        </p:spPr>
      </p:pic>
      <p:pic>
        <p:nvPicPr>
          <p:cNvPr id="8" name="Picture 7">
            <a:extLst>
              <a:ext uri="{FF2B5EF4-FFF2-40B4-BE49-F238E27FC236}">
                <a16:creationId xmlns:a16="http://schemas.microsoft.com/office/drawing/2014/main" id="{A34B64F7-AF86-47C6-9562-7A795082D70D}"/>
              </a:ext>
            </a:extLst>
          </p:cNvPr>
          <p:cNvPicPr>
            <a:picLocks noChangeAspect="1"/>
          </p:cNvPicPr>
          <p:nvPr/>
        </p:nvPicPr>
        <p:blipFill>
          <a:blip r:embed="rId3"/>
          <a:stretch>
            <a:fillRect/>
          </a:stretch>
        </p:blipFill>
        <p:spPr>
          <a:xfrm>
            <a:off x="4040864" y="685800"/>
            <a:ext cx="3606950" cy="2609849"/>
          </a:xfrm>
          <a:prstGeom prst="rect">
            <a:avLst/>
          </a:prstGeom>
        </p:spPr>
      </p:pic>
      <p:pic>
        <p:nvPicPr>
          <p:cNvPr id="9" name="Picture 8">
            <a:extLst>
              <a:ext uri="{FF2B5EF4-FFF2-40B4-BE49-F238E27FC236}">
                <a16:creationId xmlns:a16="http://schemas.microsoft.com/office/drawing/2014/main" id="{329AD7BA-AE0F-473B-9A9C-BCD0617F5D6B}"/>
              </a:ext>
            </a:extLst>
          </p:cNvPr>
          <p:cNvPicPr>
            <a:picLocks noChangeAspect="1"/>
          </p:cNvPicPr>
          <p:nvPr/>
        </p:nvPicPr>
        <p:blipFill>
          <a:blip r:embed="rId4"/>
          <a:stretch>
            <a:fillRect/>
          </a:stretch>
        </p:blipFill>
        <p:spPr>
          <a:xfrm>
            <a:off x="7758754" y="685801"/>
            <a:ext cx="4110271" cy="2609849"/>
          </a:xfrm>
          <a:prstGeom prst="rect">
            <a:avLst/>
          </a:prstGeom>
        </p:spPr>
      </p:pic>
      <p:pic>
        <p:nvPicPr>
          <p:cNvPr id="11" name="Picture 10">
            <a:extLst>
              <a:ext uri="{FF2B5EF4-FFF2-40B4-BE49-F238E27FC236}">
                <a16:creationId xmlns:a16="http://schemas.microsoft.com/office/drawing/2014/main" id="{37B46DD9-3DE5-4D08-81EA-C288F5435355}"/>
              </a:ext>
            </a:extLst>
          </p:cNvPr>
          <p:cNvPicPr>
            <a:picLocks noChangeAspect="1"/>
          </p:cNvPicPr>
          <p:nvPr/>
        </p:nvPicPr>
        <p:blipFill>
          <a:blip r:embed="rId5"/>
          <a:stretch>
            <a:fillRect/>
          </a:stretch>
        </p:blipFill>
        <p:spPr>
          <a:xfrm>
            <a:off x="322975" y="3397966"/>
            <a:ext cx="11546050" cy="201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E1F374C3-5761-481D-ACDB-ACEC6E60017D}"/>
              </a:ext>
            </a:extLst>
          </p:cNvPr>
          <p:cNvSpPr/>
          <p:nvPr/>
        </p:nvSpPr>
        <p:spPr>
          <a:xfrm>
            <a:off x="322975" y="5095875"/>
            <a:ext cx="11546050" cy="2934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1AA80AB-9321-4F6A-8660-A9719D447E0E}"/>
              </a:ext>
            </a:extLst>
          </p:cNvPr>
          <p:cNvSpPr txBox="1"/>
          <p:nvPr/>
        </p:nvSpPr>
        <p:spPr>
          <a:xfrm>
            <a:off x="322975" y="5638483"/>
            <a:ext cx="1585947" cy="369332"/>
          </a:xfrm>
          <a:prstGeom prst="rect">
            <a:avLst/>
          </a:prstGeom>
          <a:noFill/>
        </p:spPr>
        <p:txBody>
          <a:bodyPr wrap="none" rtlCol="0">
            <a:spAutoFit/>
          </a:bodyPr>
          <a:lstStyle/>
          <a:p>
            <a:r>
              <a:rPr lang="en-US" dirty="0"/>
              <a:t>Observations : </a:t>
            </a:r>
          </a:p>
        </p:txBody>
      </p:sp>
    </p:spTree>
    <p:extLst>
      <p:ext uri="{BB962C8B-B14F-4D97-AF65-F5344CB8AC3E}">
        <p14:creationId xmlns:p14="http://schemas.microsoft.com/office/powerpoint/2010/main" val="332965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Used a modified encoder-decoder network to take advantage of the both Short and Long descriptions we have in the dataset. </a:t>
            </a:r>
          </a:p>
          <a:p>
            <a:pPr marL="285750" indent="-285750" algn="just">
              <a:buFont typeface="Arial" panose="020B0604020202020204" pitchFamily="34" charset="0"/>
              <a:buChar char="•"/>
            </a:pPr>
            <a:r>
              <a:rPr lang="en-US" dirty="0"/>
              <a:t>Network is constructed by having a Bi-LSTM and Dense layer for Short description and a similar combination for long description and concatenate both the outputs and have another dense layer. </a:t>
            </a:r>
          </a:p>
          <a:p>
            <a:pPr marL="285750" indent="-285750" algn="just">
              <a:buFont typeface="Arial" panose="020B0604020202020204" pitchFamily="34" charset="0"/>
              <a:buChar char="•"/>
            </a:pPr>
            <a:r>
              <a:rPr lang="en-US" dirty="0"/>
              <a:t>By doing this we are helping the model to encode the text from both the short and long description and get the flexibility for the model to train using the entire dataset. </a:t>
            </a:r>
          </a:p>
        </p:txBody>
      </p:sp>
      <p:pic>
        <p:nvPicPr>
          <p:cNvPr id="8" name="Picture 7" descr="A close up of a map&#10;&#10;Description automatically generated">
            <a:extLst>
              <a:ext uri="{FF2B5EF4-FFF2-40B4-BE49-F238E27FC236}">
                <a16:creationId xmlns:a16="http://schemas.microsoft.com/office/drawing/2014/main" id="{ED54E3DA-5812-4667-B31F-652F4ECC2B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25573" r="11559"/>
          <a:stretch/>
        </p:blipFill>
        <p:spPr>
          <a:xfrm>
            <a:off x="7023798" y="774770"/>
            <a:ext cx="4956167" cy="5854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3D523A4-2C0E-4F58-8A96-BA993138D9EB}"/>
              </a:ext>
            </a:extLst>
          </p:cNvPr>
          <p:cNvPicPr>
            <a:picLocks noChangeAspect="1"/>
          </p:cNvPicPr>
          <p:nvPr/>
        </p:nvPicPr>
        <p:blipFill>
          <a:blip r:embed="rId4"/>
          <a:stretch>
            <a:fillRect/>
          </a:stretch>
        </p:blipFill>
        <p:spPr>
          <a:xfrm>
            <a:off x="548233" y="3776603"/>
            <a:ext cx="5738268" cy="2862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35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pic>
        <p:nvPicPr>
          <p:cNvPr id="4" name="Picture 3">
            <a:extLst>
              <a:ext uri="{FF2B5EF4-FFF2-40B4-BE49-F238E27FC236}">
                <a16:creationId xmlns:a16="http://schemas.microsoft.com/office/drawing/2014/main" id="{5945356B-5C6A-4552-B4DC-D2CA01B2CE4A}"/>
              </a:ext>
            </a:extLst>
          </p:cNvPr>
          <p:cNvPicPr>
            <a:picLocks noChangeAspect="1"/>
          </p:cNvPicPr>
          <p:nvPr/>
        </p:nvPicPr>
        <p:blipFill>
          <a:blip r:embed="rId2"/>
          <a:stretch>
            <a:fillRect/>
          </a:stretch>
        </p:blipFill>
        <p:spPr>
          <a:xfrm>
            <a:off x="382040" y="785587"/>
            <a:ext cx="5332959"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0D17B3F-245E-4512-A7D0-3CAF758098E0}"/>
              </a:ext>
            </a:extLst>
          </p:cNvPr>
          <p:cNvPicPr>
            <a:picLocks noChangeAspect="1"/>
          </p:cNvPicPr>
          <p:nvPr/>
        </p:nvPicPr>
        <p:blipFill>
          <a:blip r:embed="rId3"/>
          <a:stretch>
            <a:fillRect/>
          </a:stretch>
        </p:blipFill>
        <p:spPr>
          <a:xfrm>
            <a:off x="5857157" y="785587"/>
            <a:ext cx="5952803"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93620E6-16E1-4F23-BBA0-690CADC21306}"/>
              </a:ext>
            </a:extLst>
          </p:cNvPr>
          <p:cNvPicPr>
            <a:picLocks noChangeAspect="1"/>
          </p:cNvPicPr>
          <p:nvPr/>
        </p:nvPicPr>
        <p:blipFill>
          <a:blip r:embed="rId4"/>
          <a:stretch>
            <a:fillRect/>
          </a:stretch>
        </p:blipFill>
        <p:spPr>
          <a:xfrm>
            <a:off x="382040" y="3648305"/>
            <a:ext cx="11427920" cy="1799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22B29C1-AA6C-488A-AEB7-D8954D8D1270}"/>
              </a:ext>
            </a:extLst>
          </p:cNvPr>
          <p:cNvSpPr txBox="1"/>
          <p:nvPr/>
        </p:nvSpPr>
        <p:spPr>
          <a:xfrm>
            <a:off x="322975" y="5590858"/>
            <a:ext cx="1585947" cy="369332"/>
          </a:xfrm>
          <a:prstGeom prst="rect">
            <a:avLst/>
          </a:prstGeom>
          <a:noFill/>
        </p:spPr>
        <p:txBody>
          <a:bodyPr wrap="none" rtlCol="0">
            <a:spAutoFit/>
          </a:bodyPr>
          <a:lstStyle/>
          <a:p>
            <a:r>
              <a:rPr lang="en-US" dirty="0"/>
              <a:t>Observations : </a:t>
            </a:r>
          </a:p>
        </p:txBody>
      </p:sp>
      <p:sp>
        <p:nvSpPr>
          <p:cNvPr id="11" name="Rectangle: Rounded Corners 10">
            <a:extLst>
              <a:ext uri="{FF2B5EF4-FFF2-40B4-BE49-F238E27FC236}">
                <a16:creationId xmlns:a16="http://schemas.microsoft.com/office/drawing/2014/main" id="{78671FE0-5415-4A07-AEA6-788433D656A7}"/>
              </a:ext>
            </a:extLst>
          </p:cNvPr>
          <p:cNvSpPr/>
          <p:nvPr/>
        </p:nvSpPr>
        <p:spPr>
          <a:xfrm>
            <a:off x="1171575" y="504825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01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the above Encoder-Decoder Network, additional features extracted from the data was added. </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1597621"/>
            <a:ext cx="6398315" cy="4955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0B7152AA-1139-48B6-AA49-1182AAE8FAC9}"/>
              </a:ext>
            </a:extLst>
          </p:cNvPr>
          <p:cNvSpPr/>
          <p:nvPr/>
        </p:nvSpPr>
        <p:spPr>
          <a:xfrm>
            <a:off x="10220325" y="2190750"/>
            <a:ext cx="1285875" cy="9048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29C97963-A4FC-4B51-BA24-FECBC1BF7D6B}"/>
              </a:ext>
            </a:extLst>
          </p:cNvPr>
          <p:cNvSpPr/>
          <p:nvPr/>
        </p:nvSpPr>
        <p:spPr>
          <a:xfrm>
            <a:off x="507310" y="44767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30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err="1"/>
                  <a:t>Engg</a:t>
                </a:r>
                <a:r>
                  <a:rPr lang="en-US" sz="700" dirty="0"/>
                  <a:t>.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656121" y="3191472"/>
            <a:ext cx="9221" cy="56182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1" y="1340768"/>
            <a:ext cx="2321039" cy="1850704"/>
          </a:xfrm>
          <a:custGeom>
            <a:avLst/>
            <a:gdLst>
              <a:gd name="connsiteX0" fmla="*/ 0 w 2321039"/>
              <a:gd name="connsiteY0" fmla="*/ 308457 h 1850704"/>
              <a:gd name="connsiteX1" fmla="*/ 308457 w 2321039"/>
              <a:gd name="connsiteY1" fmla="*/ 0 h 1850704"/>
              <a:gd name="connsiteX2" fmla="*/ 910581 w 2321039"/>
              <a:gd name="connsiteY2" fmla="*/ 0 h 1850704"/>
              <a:gd name="connsiteX3" fmla="*/ 1461582 w 2321039"/>
              <a:gd name="connsiteY3" fmla="*/ 0 h 1850704"/>
              <a:gd name="connsiteX4" fmla="*/ 2012582 w 2321039"/>
              <a:gd name="connsiteY4" fmla="*/ 0 h 1850704"/>
              <a:gd name="connsiteX5" fmla="*/ 2321039 w 2321039"/>
              <a:gd name="connsiteY5" fmla="*/ 308457 h 1850704"/>
              <a:gd name="connsiteX6" fmla="*/ 2321039 w 2321039"/>
              <a:gd name="connsiteY6" fmla="*/ 695045 h 1850704"/>
              <a:gd name="connsiteX7" fmla="*/ 2321039 w 2321039"/>
              <a:gd name="connsiteY7" fmla="*/ 1081632 h 1850704"/>
              <a:gd name="connsiteX8" fmla="*/ 2321039 w 2321039"/>
              <a:gd name="connsiteY8" fmla="*/ 1542247 h 1850704"/>
              <a:gd name="connsiteX9" fmla="*/ 2012582 w 2321039"/>
              <a:gd name="connsiteY9" fmla="*/ 1850704 h 1850704"/>
              <a:gd name="connsiteX10" fmla="*/ 1444540 w 2321039"/>
              <a:gd name="connsiteY10" fmla="*/ 1850704 h 1850704"/>
              <a:gd name="connsiteX11" fmla="*/ 893540 w 2321039"/>
              <a:gd name="connsiteY11" fmla="*/ 1850704 h 1850704"/>
              <a:gd name="connsiteX12" fmla="*/ 308457 w 2321039"/>
              <a:gd name="connsiteY12" fmla="*/ 1850704 h 1850704"/>
              <a:gd name="connsiteX13" fmla="*/ 0 w 2321039"/>
              <a:gd name="connsiteY13" fmla="*/ 1542247 h 1850704"/>
              <a:gd name="connsiteX14" fmla="*/ 0 w 2321039"/>
              <a:gd name="connsiteY14" fmla="*/ 1130984 h 1850704"/>
              <a:gd name="connsiteX15" fmla="*/ 0 w 2321039"/>
              <a:gd name="connsiteY15" fmla="*/ 695045 h 1850704"/>
              <a:gd name="connsiteX16" fmla="*/ 0 w 2321039"/>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1039" h="1850704" extrusionOk="0">
                <a:moveTo>
                  <a:pt x="0" y="308457"/>
                </a:moveTo>
                <a:cubicBezTo>
                  <a:pt x="-27675" y="121031"/>
                  <a:pt x="122708" y="5777"/>
                  <a:pt x="308457" y="0"/>
                </a:cubicBezTo>
                <a:cubicBezTo>
                  <a:pt x="468695" y="-27641"/>
                  <a:pt x="747845" y="70549"/>
                  <a:pt x="910581" y="0"/>
                </a:cubicBezTo>
                <a:cubicBezTo>
                  <a:pt x="1073317" y="-70549"/>
                  <a:pt x="1188403" y="12717"/>
                  <a:pt x="1461582" y="0"/>
                </a:cubicBezTo>
                <a:cubicBezTo>
                  <a:pt x="1734761" y="-12717"/>
                  <a:pt x="1847631" y="22280"/>
                  <a:pt x="2012582" y="0"/>
                </a:cubicBezTo>
                <a:cubicBezTo>
                  <a:pt x="2167816" y="-48706"/>
                  <a:pt x="2322611" y="132285"/>
                  <a:pt x="2321039" y="308457"/>
                </a:cubicBezTo>
                <a:cubicBezTo>
                  <a:pt x="2326482" y="476972"/>
                  <a:pt x="2278096" y="560364"/>
                  <a:pt x="2321039" y="695045"/>
                </a:cubicBezTo>
                <a:cubicBezTo>
                  <a:pt x="2363982" y="829726"/>
                  <a:pt x="2293917" y="937920"/>
                  <a:pt x="2321039" y="1081632"/>
                </a:cubicBezTo>
                <a:cubicBezTo>
                  <a:pt x="2348161" y="1225344"/>
                  <a:pt x="2266960" y="1320944"/>
                  <a:pt x="2321039" y="1542247"/>
                </a:cubicBezTo>
                <a:cubicBezTo>
                  <a:pt x="2341790" y="1717592"/>
                  <a:pt x="2151459" y="1845612"/>
                  <a:pt x="2012582" y="1850704"/>
                </a:cubicBezTo>
                <a:cubicBezTo>
                  <a:pt x="1842886" y="1878612"/>
                  <a:pt x="1605382" y="1839304"/>
                  <a:pt x="1444540" y="1850704"/>
                </a:cubicBezTo>
                <a:cubicBezTo>
                  <a:pt x="1283698" y="1862104"/>
                  <a:pt x="1133107" y="1807206"/>
                  <a:pt x="893540" y="1850704"/>
                </a:cubicBezTo>
                <a:cubicBezTo>
                  <a:pt x="653973" y="1894202"/>
                  <a:pt x="518991" y="1826586"/>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536707" y="1385137"/>
            <a:ext cx="1681166" cy="492443"/>
          </a:xfrm>
          <a:prstGeom prst="rect">
            <a:avLst/>
          </a:prstGeom>
          <a:noFill/>
        </p:spPr>
        <p:txBody>
          <a:bodyPr wrap="none" rtlCol="0">
            <a:spAutoFit/>
          </a:bodyPr>
          <a:lstStyle/>
          <a:p>
            <a:r>
              <a:rPr lang="en-US" sz="1400" dirty="0"/>
              <a:t>Common Ticket Pool</a:t>
            </a:r>
          </a:p>
          <a:p>
            <a:pPr algn="ctr"/>
            <a:r>
              <a:rPr lang="en-US" sz="1100" dirty="0"/>
              <a:t>(Help Desk)</a:t>
            </a:r>
            <a:endParaRPr lang="en-US" sz="1400" dirty="0"/>
          </a:p>
        </p:txBody>
      </p:sp>
      <p:sp>
        <p:nvSpPr>
          <p:cNvPr id="163" name="TextBox 162">
            <a:extLst>
              <a:ext uri="{FF2B5EF4-FFF2-40B4-BE49-F238E27FC236}">
                <a16:creationId xmlns:a16="http://schemas.microsoft.com/office/drawing/2014/main" id="{EC344CC3-E887-4C65-A3B3-AB0446512143}"/>
              </a:ext>
            </a:extLst>
          </p:cNvPr>
          <p:cNvSpPr txBox="1"/>
          <p:nvPr/>
        </p:nvSpPr>
        <p:spPr>
          <a:xfrm>
            <a:off x="282888" y="44624"/>
            <a:ext cx="6993005" cy="646331"/>
          </a:xfrm>
          <a:prstGeom prst="rect">
            <a:avLst/>
          </a:prstGeom>
          <a:noFill/>
        </p:spPr>
        <p:txBody>
          <a:bodyPr wrap="none" rtlCol="0">
            <a:spAutoFit/>
          </a:bodyPr>
          <a:lstStyle/>
          <a:p>
            <a:r>
              <a:rPr lang="en-US" sz="3600" dirty="0"/>
              <a:t>IT Incident Management Framework</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11625" y="4941169"/>
            <a:ext cx="256142" cy="256142"/>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47347" y="5085184"/>
            <a:ext cx="278301" cy="278301"/>
          </a:xfrm>
          <a:prstGeom prst="rect">
            <a:avLst/>
          </a:prstGeom>
        </p:spPr>
      </p:pic>
      <p:sp>
        <p:nvSpPr>
          <p:cNvPr id="8" name="Freeform: Shape 7">
            <a:extLst>
              <a:ext uri="{FF2B5EF4-FFF2-40B4-BE49-F238E27FC236}">
                <a16:creationId xmlns:a16="http://schemas.microsoft.com/office/drawing/2014/main" id="{1F37D57B-36D5-4883-8A3D-460040DF8A9D}"/>
              </a:ext>
            </a:extLst>
          </p:cNvPr>
          <p:cNvSpPr/>
          <p:nvPr/>
        </p:nvSpPr>
        <p:spPr>
          <a:xfrm>
            <a:off x="2092960" y="1148080"/>
            <a:ext cx="3088640"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4" name="TextBox 163">
            <a:extLst>
              <a:ext uri="{FF2B5EF4-FFF2-40B4-BE49-F238E27FC236}">
                <a16:creationId xmlns:a16="http://schemas.microsoft.com/office/drawing/2014/main" id="{DCF5E743-E676-4E70-86B3-8179A2C5439F}"/>
              </a:ext>
            </a:extLst>
          </p:cNvPr>
          <p:cNvSpPr txBox="1"/>
          <p:nvPr/>
        </p:nvSpPr>
        <p:spPr>
          <a:xfrm>
            <a:off x="3053672" y="861637"/>
            <a:ext cx="1675459" cy="246221"/>
          </a:xfrm>
          <a:prstGeom prst="rect">
            <a:avLst/>
          </a:prstGeom>
          <a:noFill/>
        </p:spPr>
        <p:txBody>
          <a:bodyPr wrap="none" rtlCol="0">
            <a:spAutoFit/>
          </a:bodyPr>
          <a:lstStyle/>
          <a:p>
            <a:r>
              <a:rPr lang="en-US" sz="1000" dirty="0"/>
              <a:t>Communication back to user</a:t>
            </a:r>
          </a:p>
        </p:txBody>
      </p:sp>
      <p:sp>
        <p:nvSpPr>
          <p:cNvPr id="172" name="Speech Bubble: Oval 171">
            <a:extLst>
              <a:ext uri="{FF2B5EF4-FFF2-40B4-BE49-F238E27FC236}">
                <a16:creationId xmlns:a16="http://schemas.microsoft.com/office/drawing/2014/main" id="{8E0934EF-1F64-4A0D-92B4-A6066B5DAF8E}"/>
              </a:ext>
            </a:extLst>
          </p:cNvPr>
          <p:cNvSpPr/>
          <p:nvPr/>
        </p:nvSpPr>
        <p:spPr>
          <a:xfrm>
            <a:off x="8277500" y="79876"/>
            <a:ext cx="1288759" cy="870169"/>
          </a:xfrm>
          <a:prstGeom prst="wedgeEllipseCallout">
            <a:avLst>
              <a:gd name="adj1" fmla="val 8134"/>
              <a:gd name="adj2" fmla="val 137388"/>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54% tickets are resolved by L1/L2 teams</a:t>
            </a:r>
          </a:p>
        </p:txBody>
      </p:sp>
      <p:sp>
        <p:nvSpPr>
          <p:cNvPr id="173" name="Speech Bubble: Oval 172">
            <a:extLst>
              <a:ext uri="{FF2B5EF4-FFF2-40B4-BE49-F238E27FC236}">
                <a16:creationId xmlns:a16="http://schemas.microsoft.com/office/drawing/2014/main" id="{B7331B33-FA86-4524-9C98-0A63D1F601B4}"/>
              </a:ext>
            </a:extLst>
          </p:cNvPr>
          <p:cNvSpPr/>
          <p:nvPr/>
        </p:nvSpPr>
        <p:spPr>
          <a:xfrm>
            <a:off x="10416480" y="44624"/>
            <a:ext cx="1288759" cy="870169"/>
          </a:xfrm>
          <a:prstGeom prst="wedgeEllipseCallout">
            <a:avLst>
              <a:gd name="adj1" fmla="val -44759"/>
              <a:gd name="adj2" fmla="val 127070"/>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46% tickets are resolved by L3 teams</a:t>
            </a:r>
          </a:p>
        </p:txBody>
      </p:sp>
      <p:pic>
        <p:nvPicPr>
          <p:cNvPr id="131" name="Graphic 130" descr="Call center">
            <a:extLst>
              <a:ext uri="{FF2B5EF4-FFF2-40B4-BE49-F238E27FC236}">
                <a16:creationId xmlns:a16="http://schemas.microsoft.com/office/drawing/2014/main" id="{B7439BCB-EF09-47E1-AABC-D52598FB16B6}"/>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684384" y="5195823"/>
            <a:ext cx="279511" cy="279511"/>
          </a:xfrm>
          <a:prstGeom prst="rect">
            <a:avLst/>
          </a:prstGeom>
        </p:spPr>
      </p:pic>
      <p:pic>
        <p:nvPicPr>
          <p:cNvPr id="132" name="Graphic 131" descr="Call center">
            <a:extLst>
              <a:ext uri="{FF2B5EF4-FFF2-40B4-BE49-F238E27FC236}">
                <a16:creationId xmlns:a16="http://schemas.microsoft.com/office/drawing/2014/main" id="{14FA4288-6DB5-40B2-9DE6-650004957447}"/>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868074" y="5270752"/>
            <a:ext cx="303691" cy="303691"/>
          </a:xfrm>
          <a:prstGeom prst="rect">
            <a:avLst/>
          </a:prstGeom>
        </p:spPr>
      </p:pic>
      <p:pic>
        <p:nvPicPr>
          <p:cNvPr id="133" name="Graphic 132" descr="Call center">
            <a:extLst>
              <a:ext uri="{FF2B5EF4-FFF2-40B4-BE49-F238E27FC236}">
                <a16:creationId xmlns:a16="http://schemas.microsoft.com/office/drawing/2014/main" id="{B6090FC4-0233-4931-B84F-844EF1D1F563}"/>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17357" y="4872455"/>
            <a:ext cx="256142" cy="256142"/>
          </a:xfrm>
          <a:prstGeom prst="rect">
            <a:avLst/>
          </a:prstGeom>
        </p:spPr>
      </p:pic>
      <p:pic>
        <p:nvPicPr>
          <p:cNvPr id="135" name="Graphic 134" descr="Call center">
            <a:extLst>
              <a:ext uri="{FF2B5EF4-FFF2-40B4-BE49-F238E27FC236}">
                <a16:creationId xmlns:a16="http://schemas.microsoft.com/office/drawing/2014/main" id="{BB9FC278-E93E-4B3B-ACE3-F11F9DC1CBEC}"/>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3117497" y="5291351"/>
            <a:ext cx="278301" cy="278301"/>
          </a:xfrm>
          <a:prstGeom prst="rect">
            <a:avLst/>
          </a:prstGeom>
        </p:spPr>
      </p:pic>
      <p:pic>
        <p:nvPicPr>
          <p:cNvPr id="5" name="Graphic 4" descr="Information">
            <a:extLst>
              <a:ext uri="{FF2B5EF4-FFF2-40B4-BE49-F238E27FC236}">
                <a16:creationId xmlns:a16="http://schemas.microsoft.com/office/drawing/2014/main" id="{8E376A5B-965B-400D-8863-773F38E612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2579" y="1464883"/>
            <a:ext cx="276552" cy="276552"/>
          </a:xfrm>
          <a:prstGeom prst="rect">
            <a:avLst/>
          </a:prstGeom>
        </p:spPr>
      </p:pic>
      <p:pic>
        <p:nvPicPr>
          <p:cNvPr id="12" name="Graphic 11" descr="Chat bubble">
            <a:extLst>
              <a:ext uri="{FF2B5EF4-FFF2-40B4-BE49-F238E27FC236}">
                <a16:creationId xmlns:a16="http://schemas.microsoft.com/office/drawing/2014/main" id="{94EE6F8B-2F1C-4228-8170-51A021BF7F4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9107" y="2341519"/>
            <a:ext cx="444470" cy="444470"/>
          </a:xfrm>
          <a:prstGeom prst="rect">
            <a:avLst/>
          </a:prstGeom>
        </p:spPr>
      </p:pic>
      <p:sp>
        <p:nvSpPr>
          <p:cNvPr id="13" name="Freeform: Shape 12">
            <a:extLst>
              <a:ext uri="{FF2B5EF4-FFF2-40B4-BE49-F238E27FC236}">
                <a16:creationId xmlns:a16="http://schemas.microsoft.com/office/drawing/2014/main" id="{CAD79C9D-159C-43CA-807F-3F8D05E11D0B}"/>
              </a:ext>
            </a:extLst>
          </p:cNvPr>
          <p:cNvSpPr/>
          <p:nvPr/>
        </p:nvSpPr>
        <p:spPr>
          <a:xfrm>
            <a:off x="1411553" y="4447713"/>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32 Points 3">
            <a:extLst>
              <a:ext uri="{FF2B5EF4-FFF2-40B4-BE49-F238E27FC236}">
                <a16:creationId xmlns:a16="http://schemas.microsoft.com/office/drawing/2014/main" id="{BC79F02B-8B48-46C8-BCF9-A3D5BA620A97}"/>
              </a:ext>
            </a:extLst>
          </p:cNvPr>
          <p:cNvSpPr/>
          <p:nvPr/>
        </p:nvSpPr>
        <p:spPr>
          <a:xfrm>
            <a:off x="4142920" y="1500208"/>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latin typeface="Arial" panose="020B0604020202020204" pitchFamily="34" charset="0"/>
                <a:cs typeface="Arial" panose="020B0604020202020204" pitchFamily="34" charset="0"/>
              </a:rPr>
              <a:t>~25-30% of incidents needs to be reviewed (15mis) for SOPs before ticket assignment. </a:t>
            </a:r>
          </a:p>
        </p:txBody>
      </p:sp>
      <p:sp>
        <p:nvSpPr>
          <p:cNvPr id="136" name="Star: 32 Points 135">
            <a:extLst>
              <a:ext uri="{FF2B5EF4-FFF2-40B4-BE49-F238E27FC236}">
                <a16:creationId xmlns:a16="http://schemas.microsoft.com/office/drawing/2014/main" id="{C40D41D6-31AA-4E7E-B920-0C8117578B89}"/>
              </a:ext>
            </a:extLst>
          </p:cNvPr>
          <p:cNvSpPr/>
          <p:nvPr/>
        </p:nvSpPr>
        <p:spPr>
          <a:xfrm>
            <a:off x="5985748" y="4087943"/>
            <a:ext cx="2294034" cy="1635866"/>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Additional efforts for </a:t>
            </a:r>
          </a:p>
          <a:p>
            <a:pPr algn="ctr"/>
            <a:r>
              <a:rPr lang="en-US" sz="1000" dirty="0">
                <a:latin typeface="Arial" panose="020B0604020202020204" pitchFamily="34" charset="0"/>
                <a:cs typeface="Arial" panose="020B0604020202020204" pitchFamily="34" charset="0"/>
              </a:rPr>
              <a:t>re-assignment</a:t>
            </a:r>
          </a:p>
          <a:p>
            <a:endParaRPr lang="en-US" sz="1000" dirty="0">
              <a:latin typeface="Arial" panose="020B0604020202020204" pitchFamily="34" charset="0"/>
              <a:cs typeface="Arial" panose="020B0604020202020204" pitchFamily="34" charset="0"/>
            </a:endParaRPr>
          </a:p>
        </p:txBody>
      </p:sp>
      <p:sp>
        <p:nvSpPr>
          <p:cNvPr id="138" name="Star: 32 Points 137">
            <a:extLst>
              <a:ext uri="{FF2B5EF4-FFF2-40B4-BE49-F238E27FC236}">
                <a16:creationId xmlns:a16="http://schemas.microsoft.com/office/drawing/2014/main" id="{A8B2DDAC-57C5-4A9A-A487-72196828E502}"/>
              </a:ext>
            </a:extLst>
          </p:cNvPr>
          <p:cNvSpPr/>
          <p:nvPr/>
        </p:nvSpPr>
        <p:spPr>
          <a:xfrm>
            <a:off x="8370425" y="1750370"/>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~25%  of wrong Assignment</a:t>
            </a:r>
          </a:p>
        </p:txBody>
      </p:sp>
    </p:spTree>
    <p:extLst>
      <p:ext uri="{BB962C8B-B14F-4D97-AF65-F5344CB8AC3E}">
        <p14:creationId xmlns:p14="http://schemas.microsoft.com/office/powerpoint/2010/main" val="12976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4" grpId="0" animBg="1"/>
      <p:bldP spid="136" grpId="0" animBg="1"/>
      <p:bldP spid="1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pic>
        <p:nvPicPr>
          <p:cNvPr id="6" name="Picture 5">
            <a:extLst>
              <a:ext uri="{FF2B5EF4-FFF2-40B4-BE49-F238E27FC236}">
                <a16:creationId xmlns:a16="http://schemas.microsoft.com/office/drawing/2014/main" id="{922380B4-748A-4C95-9D32-6922DE9F64DE}"/>
              </a:ext>
            </a:extLst>
          </p:cNvPr>
          <p:cNvPicPr>
            <a:picLocks noChangeAspect="1"/>
          </p:cNvPicPr>
          <p:nvPr/>
        </p:nvPicPr>
        <p:blipFill>
          <a:blip r:embed="rId2"/>
          <a:stretch>
            <a:fillRect/>
          </a:stretch>
        </p:blipFill>
        <p:spPr>
          <a:xfrm>
            <a:off x="318375" y="766184"/>
            <a:ext cx="5559911" cy="2667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4AF394E-A64F-4521-9CCB-CDF8FEA40F34}"/>
              </a:ext>
            </a:extLst>
          </p:cNvPr>
          <p:cNvPicPr>
            <a:picLocks noChangeAspect="1"/>
          </p:cNvPicPr>
          <p:nvPr/>
        </p:nvPicPr>
        <p:blipFill>
          <a:blip r:embed="rId3"/>
          <a:stretch>
            <a:fillRect/>
          </a:stretch>
        </p:blipFill>
        <p:spPr>
          <a:xfrm>
            <a:off x="6068156" y="737606"/>
            <a:ext cx="5805469" cy="26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C518EB7-C317-43E6-A3F3-1BEBD3DF904F}"/>
              </a:ext>
            </a:extLst>
          </p:cNvPr>
          <p:cNvPicPr>
            <a:picLocks noChangeAspect="1"/>
          </p:cNvPicPr>
          <p:nvPr/>
        </p:nvPicPr>
        <p:blipFill>
          <a:blip r:embed="rId4"/>
          <a:stretch>
            <a:fillRect/>
          </a:stretch>
        </p:blipFill>
        <p:spPr>
          <a:xfrm>
            <a:off x="318375" y="3544109"/>
            <a:ext cx="11555250" cy="192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B4DE3263-2221-42E3-BBEF-5CDEC1053052}"/>
              </a:ext>
            </a:extLst>
          </p:cNvPr>
          <p:cNvSpPr txBox="1"/>
          <p:nvPr/>
        </p:nvSpPr>
        <p:spPr>
          <a:xfrm>
            <a:off x="322975" y="5590858"/>
            <a:ext cx="1585947" cy="369332"/>
          </a:xfrm>
          <a:prstGeom prst="rect">
            <a:avLst/>
          </a:prstGeom>
          <a:noFill/>
        </p:spPr>
        <p:txBody>
          <a:bodyPr wrap="none" rtlCol="0">
            <a:spAutoFit/>
          </a:bodyPr>
          <a:lstStyle/>
          <a:p>
            <a:r>
              <a:rPr lang="en-US" dirty="0"/>
              <a:t>Observations : </a:t>
            </a:r>
          </a:p>
        </p:txBody>
      </p:sp>
      <p:sp>
        <p:nvSpPr>
          <p:cNvPr id="9" name="Rectangle: Rounded Corners 8">
            <a:extLst>
              <a:ext uri="{FF2B5EF4-FFF2-40B4-BE49-F238E27FC236}">
                <a16:creationId xmlns:a16="http://schemas.microsoft.com/office/drawing/2014/main" id="{99979338-C6CC-4D2B-B726-D75420EEF013}"/>
              </a:ext>
            </a:extLst>
          </p:cNvPr>
          <p:cNvSpPr/>
          <p:nvPr/>
        </p:nvSpPr>
        <p:spPr>
          <a:xfrm>
            <a:off x="1006997" y="4155311"/>
            <a:ext cx="10866628" cy="3300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43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Try with Elmo Embedding </a:t>
            </a:r>
            <a:endParaRPr lang="en-US" sz="3600" b="1" dirty="0"/>
          </a:p>
        </p:txBody>
      </p:sp>
      <p:sp>
        <p:nvSpPr>
          <p:cNvPr id="4" name="Rectangle 3">
            <a:extLst>
              <a:ext uri="{FF2B5EF4-FFF2-40B4-BE49-F238E27FC236}">
                <a16:creationId xmlns:a16="http://schemas.microsoft.com/office/drawing/2014/main" id="{D18F6A7C-959C-4686-B08E-ABE9015DB3F3}"/>
              </a:ext>
            </a:extLst>
          </p:cNvPr>
          <p:cNvSpPr/>
          <p:nvPr/>
        </p:nvSpPr>
        <p:spPr>
          <a:xfrm>
            <a:off x="342900" y="1028343"/>
            <a:ext cx="10839450" cy="3416320"/>
          </a:xfrm>
          <a:prstGeom prst="rect">
            <a:avLst/>
          </a:prstGeom>
        </p:spPr>
        <p:txBody>
          <a:bodyPr wrap="square">
            <a:spAutoFit/>
          </a:bodyPr>
          <a:lstStyle/>
          <a:p>
            <a:r>
              <a:rPr lang="en-US" dirty="0"/>
              <a:t>Elmo Embedding uses context-based word embedding and makes use of bidirectional LSTM  to achieve this.</a:t>
            </a:r>
          </a:p>
          <a:p>
            <a:endParaRPr lang="en-US" dirty="0"/>
          </a:p>
          <a:p>
            <a:r>
              <a:rPr lang="en-US" dirty="0" err="1"/>
              <a:t>ELMo</a:t>
            </a:r>
            <a:r>
              <a:rPr lang="en-US" dirty="0"/>
              <a:t> language model is trained on the 1B Word Benchmark. In addition, the language model really is large-scale with the LSTM layers containing 4096 units and the input embedding transform using 2048 convolutional filters</a:t>
            </a:r>
          </a:p>
          <a:p>
            <a:r>
              <a:rPr lang="en-US" dirty="0"/>
              <a:t>Current Limitation</a:t>
            </a:r>
          </a:p>
          <a:p>
            <a:endParaRPr lang="en-US" dirty="0"/>
          </a:p>
          <a:p>
            <a:r>
              <a:rPr lang="en-US" dirty="0"/>
              <a:t>Elmo embedding was tried on the dataset, however during the build and it was noticed that the </a:t>
            </a:r>
            <a:r>
              <a:rPr lang="en-US" dirty="0" err="1"/>
              <a:t>Tensorflow</a:t>
            </a:r>
            <a:r>
              <a:rPr lang="en-US" dirty="0"/>
              <a:t> Hub Modules for Elmo embeddings are currently not available for TensorFlow 2.0. The 1.x code can be invoked by turning off “eager execution” however this limits us from using the embedding as a layer in our current model. </a:t>
            </a:r>
          </a:p>
          <a:p>
            <a:endParaRPr lang="en-US" dirty="0"/>
          </a:p>
          <a:p>
            <a:r>
              <a:rPr lang="en-US" b="1" dirty="0">
                <a:solidFill>
                  <a:srgbClr val="FFFF00"/>
                </a:solidFill>
              </a:rPr>
              <a:t>Thus, it was agreed not to proceed with Elmo embedding as it would require us to convert the entire model to 1.x compatible </a:t>
            </a:r>
          </a:p>
        </p:txBody>
      </p:sp>
    </p:spTree>
    <p:extLst>
      <p:ext uri="{BB962C8B-B14F-4D97-AF65-F5344CB8AC3E}">
        <p14:creationId xmlns:p14="http://schemas.microsoft.com/office/powerpoint/2010/main" val="2571655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Boost model with additional Features from data</a:t>
            </a:r>
            <a:endParaRPr lang="en-US" sz="3600" b="1" dirty="0"/>
          </a:p>
        </p:txBody>
      </p:sp>
    </p:spTree>
    <p:extLst>
      <p:ext uri="{BB962C8B-B14F-4D97-AF65-F5344CB8AC3E}">
        <p14:creationId xmlns:p14="http://schemas.microsoft.com/office/powerpoint/2010/main" val="3235962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5078313"/>
          </a:xfrm>
          <a:prstGeom prst="rect">
            <a:avLst/>
          </a:prstGeom>
          <a:noFill/>
        </p:spPr>
        <p:txBody>
          <a:bodyPr wrap="square" rtlCol="0">
            <a:spAutoFit/>
          </a:bodyPr>
          <a:lstStyle/>
          <a:p>
            <a:r>
              <a:rPr lang="en-US" dirty="0"/>
              <a:t>Even when trying complex models, it was observed that the model is finding it hard to improve the accuracy. While there is an improvement in the overall accuracy from simple LSTM to </a:t>
            </a:r>
            <a:r>
              <a:rPr lang="en-US" dirty="0" err="1"/>
              <a:t>BiLSTM</a:t>
            </a:r>
            <a:r>
              <a:rPr lang="en-US" dirty="0"/>
              <a:t>, </a:t>
            </a:r>
            <a:r>
              <a:rPr lang="en-US" dirty="0" err="1"/>
              <a:t>CNN+BiLSTM</a:t>
            </a:r>
            <a:r>
              <a:rPr lang="en-US" dirty="0"/>
              <a:t> and Encoder-Decoder network, it was observed that beyond 70% accuracy model is struggling to improve validation accuracy without overfitting. Following attempts were made to improve the model accuracy</a:t>
            </a:r>
          </a:p>
          <a:p>
            <a:pPr marL="285750" indent="-285750">
              <a:buFont typeface="Arial" panose="020B0604020202020204" pitchFamily="34" charset="0"/>
              <a:buChar char="•"/>
            </a:pPr>
            <a:r>
              <a:rPr lang="en-US" dirty="0"/>
              <a:t>Tried various combinations of input length for both Short and Long description</a:t>
            </a:r>
          </a:p>
          <a:p>
            <a:pPr marL="285750" indent="-285750">
              <a:buFont typeface="Arial" panose="020B0604020202020204" pitchFamily="34" charset="0"/>
              <a:buChar char="•"/>
            </a:pPr>
            <a:r>
              <a:rPr lang="en-US" dirty="0"/>
              <a:t>Tried combination of both Sort and Long description</a:t>
            </a:r>
          </a:p>
          <a:p>
            <a:pPr marL="285750" indent="-285750">
              <a:buFont typeface="Arial" panose="020B0604020202020204" pitchFamily="34" charset="0"/>
              <a:buChar char="•"/>
            </a:pPr>
            <a:r>
              <a:rPr lang="en-US" dirty="0"/>
              <a:t>Increased </a:t>
            </a:r>
            <a:r>
              <a:rPr lang="en-US" dirty="0" err="1"/>
              <a:t>num_words</a:t>
            </a:r>
            <a:r>
              <a:rPr lang="en-US" dirty="0"/>
              <a:t> during tokenization to maximum</a:t>
            </a:r>
          </a:p>
          <a:p>
            <a:pPr marL="285750" indent="-285750">
              <a:buFont typeface="Arial" panose="020B0604020202020204" pitchFamily="34" charset="0"/>
              <a:buChar char="•"/>
            </a:pPr>
            <a:r>
              <a:rPr lang="en-US" dirty="0"/>
              <a:t>Added the “caller” column to the model to see if the user info improve accuracy</a:t>
            </a:r>
          </a:p>
          <a:p>
            <a:pPr marL="285750" indent="-285750">
              <a:buFont typeface="Arial" panose="020B0604020202020204" pitchFamily="34" charset="0"/>
              <a:buChar char="•"/>
            </a:pPr>
            <a:r>
              <a:rPr lang="en-US" dirty="0"/>
              <a:t>Added additional features extracted from the data as a separate input layer to improve the accuracy</a:t>
            </a:r>
          </a:p>
          <a:p>
            <a:pPr marL="285750" indent="-285750">
              <a:buFont typeface="Arial" panose="020B0604020202020204" pitchFamily="34" charset="0"/>
              <a:buChar char="•"/>
            </a:pPr>
            <a:r>
              <a:rPr lang="en-US" dirty="0"/>
              <a:t>Controlled overfitting through </a:t>
            </a:r>
          </a:p>
          <a:p>
            <a:pPr marL="742950" lvl="1" indent="-285750">
              <a:buFont typeface="Arial" panose="020B0604020202020204" pitchFamily="34" charset="0"/>
              <a:buChar char="•"/>
            </a:pPr>
            <a:r>
              <a:rPr lang="en-US" dirty="0"/>
              <a:t>Adding dropout, recurrent dropout in </a:t>
            </a:r>
            <a:r>
              <a:rPr lang="en-US" dirty="0" err="1"/>
              <a:t>BiLSTM</a:t>
            </a:r>
            <a:r>
              <a:rPr lang="en-US" dirty="0"/>
              <a:t> layers</a:t>
            </a:r>
          </a:p>
          <a:p>
            <a:pPr marL="742950" lvl="1" indent="-285750">
              <a:buFont typeface="Arial" panose="020B0604020202020204" pitchFamily="34" charset="0"/>
              <a:buChar char="•"/>
            </a:pPr>
            <a:r>
              <a:rPr lang="en-US" dirty="0"/>
              <a:t>Dropout after dense layers</a:t>
            </a:r>
          </a:p>
          <a:p>
            <a:pPr marL="742950" lvl="1" indent="-285750">
              <a:buFont typeface="Arial" panose="020B0604020202020204" pitchFamily="34" charset="0"/>
              <a:buChar char="•"/>
            </a:pPr>
            <a:r>
              <a:rPr lang="en-US" dirty="0"/>
              <a:t>Addition of glove vector in the embeddings and making the embedding layer non-trainable</a:t>
            </a:r>
          </a:p>
          <a:p>
            <a:pPr marL="742950" lvl="1" indent="-285750">
              <a:buFont typeface="Arial" panose="020B0604020202020204" pitchFamily="34" charset="0"/>
              <a:buChar char="•"/>
            </a:pPr>
            <a:endParaRPr lang="en-US" dirty="0"/>
          </a:p>
          <a:p>
            <a:r>
              <a:rPr lang="en-US" dirty="0"/>
              <a:t>Even after trying all these combinations and running multiple simulations, we could not improve the validation accuracy beyond 75%. After thorough investigation we found that the accuracy can only be improved by providing rich and more data. This is explained in detail in the next slide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1868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Data sparsity : Data is extremely sparce where 55% of the data (L1/L2 tickets) belongs to two categories and 10% data is spread across 53 categories and 35% of the data belongs to 19 categories. </a:t>
            </a:r>
          </a:p>
          <a:p>
            <a:pPr marL="285750" indent="-285750">
              <a:buFont typeface="Arial" panose="020B0604020202020204" pitchFamily="34" charset="0"/>
              <a:buChar char="•"/>
            </a:pPr>
            <a:r>
              <a:rPr lang="en-US" dirty="0"/>
              <a:t>Small Dataset : For the number of categories in question, the data set of 8500 records is very small. Deep learning algorithms are data hungry especially when the no of target categories are high. </a:t>
            </a:r>
          </a:p>
          <a:p>
            <a:pPr marL="285750" indent="-285750">
              <a:buFont typeface="Arial" panose="020B0604020202020204" pitchFamily="34" charset="0"/>
              <a:buChar char="•"/>
            </a:pPr>
            <a:r>
              <a:rPr lang="en-US" dirty="0"/>
              <a:t>Less no of features in the dataset : There are very less no of features in the dataset to make accurate predictions. For example, we are not sure even the classification of the category like L1/L2/L3. Additional features like below will can improve the accuracy dramatically </a:t>
            </a:r>
          </a:p>
          <a:p>
            <a:pPr marL="742950" lvl="1" indent="-285750">
              <a:buFont typeface="Arial" panose="020B0604020202020204" pitchFamily="34" charset="0"/>
              <a:buChar char="•"/>
            </a:pPr>
            <a:r>
              <a:rPr lang="en-US" dirty="0"/>
              <a:t>Classification of the categories into smaller buckets like L1/L2/L3 with few groups within</a:t>
            </a:r>
          </a:p>
          <a:p>
            <a:pPr marL="742950" lvl="1" indent="-285750">
              <a:buFont typeface="Arial" panose="020B0604020202020204" pitchFamily="34" charset="0"/>
              <a:buChar char="•"/>
            </a:pPr>
            <a:r>
              <a:rPr lang="en-US" dirty="0"/>
              <a:t>Additional features of the tickets from the ticketing systems like ticket class, ticket priority..</a:t>
            </a:r>
            <a:r>
              <a:rPr lang="en-US" dirty="0" err="1"/>
              <a:t>etc</a:t>
            </a:r>
            <a:endParaRPr lang="en-US" dirty="0"/>
          </a:p>
          <a:p>
            <a:pPr marL="742950" lvl="1" indent="-285750">
              <a:buFont typeface="Arial" panose="020B0604020202020204" pitchFamily="34" charset="0"/>
              <a:buChar char="•"/>
            </a:pPr>
            <a:r>
              <a:rPr lang="en-US" dirty="0"/>
              <a:t>It is not very clear if the ticket is resolved. </a:t>
            </a:r>
          </a:p>
          <a:p>
            <a:pPr marL="742950" lvl="1" indent="-285750">
              <a:buFont typeface="Arial" panose="020B0604020202020204" pitchFamily="34" charset="0"/>
              <a:buChar char="•"/>
            </a:pPr>
            <a:r>
              <a:rPr lang="en-US" dirty="0"/>
              <a:t>Reception mode of the ticket like Email, Self generated tickets by agents, users entering the tickets directly into system ..</a:t>
            </a:r>
            <a:r>
              <a:rPr lang="en-US" dirty="0" err="1"/>
              <a:t>etc</a:t>
            </a:r>
            <a:endParaRPr lang="en-US" dirty="0"/>
          </a:p>
          <a:p>
            <a:pPr marL="742950" lvl="1" indent="-285750">
              <a:buFont typeface="Arial" panose="020B0604020202020204" pitchFamily="34" charset="0"/>
              <a:buChar char="•"/>
            </a:pPr>
            <a:endParaRPr lang="en-US" dirty="0"/>
          </a:p>
          <a:p>
            <a:pPr lvl="1"/>
            <a:r>
              <a:rPr lang="en-US" dirty="0"/>
              <a:t>All of the ticketing systems today have ability to capture all these features and many more and they help a lot to enrich the data set and there by improve our model performance. </a:t>
            </a:r>
          </a:p>
        </p:txBody>
      </p:sp>
    </p:spTree>
    <p:extLst>
      <p:ext uri="{BB962C8B-B14F-4D97-AF65-F5344CB8AC3E}">
        <p14:creationId xmlns:p14="http://schemas.microsoft.com/office/powerpoint/2010/main" val="3737604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Insights from the models in building final architecture </a:t>
            </a:r>
          </a:p>
        </p:txBody>
      </p:sp>
      <p:sp>
        <p:nvSpPr>
          <p:cNvPr id="3" name="Rectangle 1">
            <a:extLst>
              <a:ext uri="{FF2B5EF4-FFF2-40B4-BE49-F238E27FC236}">
                <a16:creationId xmlns:a16="http://schemas.microsoft.com/office/drawing/2014/main" id="{C193C6FE-93C9-4871-BFE2-F85CA948431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729"/>
                </a:solidFill>
                <a:effectLst/>
                <a:latin typeface="inherit"/>
              </a:rPr>
              <a:t>import tensorflow as tf tf.compat.v1.disable_eager_execution()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9393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516835" y="3230562"/>
            <a:ext cx="10515600" cy="549275"/>
          </a:xfrm>
        </p:spPr>
        <p:txBody>
          <a:bodyPr>
            <a:noAutofit/>
          </a:bodyPr>
          <a:lstStyle/>
          <a:p>
            <a:r>
              <a:rPr lang="en-US" sz="2000" dirty="0"/>
              <a:t>Final Architecture</a:t>
            </a:r>
            <a:br>
              <a:rPr lang="en-US" sz="2000" dirty="0"/>
            </a:br>
            <a:br>
              <a:rPr lang="en-US" sz="2000" dirty="0"/>
            </a:br>
            <a:r>
              <a:rPr lang="en-US" sz="2000" dirty="0"/>
              <a:t>include some samples for input / output..</a:t>
            </a:r>
            <a:br>
              <a:rPr lang="en-US" sz="2000" dirty="0"/>
            </a:br>
            <a:br>
              <a:rPr lang="en-US" sz="2000" dirty="0"/>
            </a:br>
            <a:r>
              <a:rPr lang="en-US" sz="2000" dirty="0"/>
              <a:t>Results table</a:t>
            </a:r>
            <a:br>
              <a:rPr lang="en-US" sz="2000" dirty="0"/>
            </a:br>
            <a:br>
              <a:rPr lang="en-US" sz="2000" dirty="0"/>
            </a:br>
            <a:r>
              <a:rPr lang="en-US" sz="2000" dirty="0"/>
              <a:t>custom data – test the output </a:t>
            </a:r>
            <a:br>
              <a:rPr lang="en-US" sz="2000" dirty="0"/>
            </a:br>
            <a:br>
              <a:rPr lang="en-US" sz="2000" dirty="0"/>
            </a:br>
            <a:r>
              <a:rPr lang="en-US" sz="2000" dirty="0"/>
              <a:t>next steps.. (BERT.. GPT2.. </a:t>
            </a:r>
            <a:r>
              <a:rPr lang="en-US" sz="2000" dirty="0" err="1"/>
              <a:t>etc</a:t>
            </a:r>
            <a:r>
              <a:rPr lang="en-US" sz="2000" dirty="0"/>
              <a:t>_)</a:t>
            </a:r>
            <a:br>
              <a:rPr lang="en-US" sz="2000" dirty="0"/>
            </a:br>
            <a:br>
              <a:rPr lang="en-US" sz="2000" dirty="0"/>
            </a:br>
            <a:r>
              <a:rPr lang="en-US" sz="2000" dirty="0"/>
              <a:t>Appendix/Glossary</a:t>
            </a:r>
            <a:br>
              <a:rPr lang="en-US" sz="2000" dirty="0"/>
            </a:br>
            <a:br>
              <a:rPr lang="en-US" sz="2000" dirty="0"/>
            </a:br>
            <a:r>
              <a:rPr lang="en-US" sz="2000" dirty="0"/>
              <a:t>Sources/ref.. / global benchmark </a:t>
            </a:r>
            <a:br>
              <a:rPr lang="en-US" sz="2000" dirty="0"/>
            </a:br>
            <a:br>
              <a:rPr lang="en-US" sz="2000" dirty="0"/>
            </a:br>
            <a:r>
              <a:rPr lang="en-US" sz="2000" dirty="0"/>
              <a:t>Closing notes</a:t>
            </a:r>
            <a:br>
              <a:rPr lang="en-US" sz="2000" dirty="0"/>
            </a:br>
            <a:endParaRPr lang="en-US" sz="2000" dirty="0"/>
          </a:p>
        </p:txBody>
      </p:sp>
      <p:sp>
        <p:nvSpPr>
          <p:cNvPr id="3" name="Rectangle 1">
            <a:extLst>
              <a:ext uri="{FF2B5EF4-FFF2-40B4-BE49-F238E27FC236}">
                <a16:creationId xmlns:a16="http://schemas.microsoft.com/office/drawing/2014/main" id="{C193C6FE-93C9-4871-BFE2-F85CA948431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729"/>
                </a:solidFill>
                <a:effectLst/>
                <a:latin typeface="inherit"/>
              </a:rPr>
              <a:t>import tensorflow as tf tf.compat.v1.disable_eager_execution()</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0256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Conclusions </a:t>
            </a:r>
          </a:p>
        </p:txBody>
      </p:sp>
      <p:sp>
        <p:nvSpPr>
          <p:cNvPr id="3" name="TextBox 2">
            <a:extLst>
              <a:ext uri="{FF2B5EF4-FFF2-40B4-BE49-F238E27FC236}">
                <a16:creationId xmlns:a16="http://schemas.microsoft.com/office/drawing/2014/main" id="{FA6DAC77-7958-4E7F-89E0-C4C6AD3DD01A}"/>
              </a:ext>
            </a:extLst>
          </p:cNvPr>
          <p:cNvSpPr txBox="1"/>
          <p:nvPr/>
        </p:nvSpPr>
        <p:spPr>
          <a:xfrm>
            <a:off x="417443" y="924339"/>
            <a:ext cx="11370366" cy="4524315"/>
          </a:xfrm>
          <a:prstGeom prst="rect">
            <a:avLst/>
          </a:prstGeom>
          <a:noFill/>
        </p:spPr>
        <p:txBody>
          <a:bodyPr wrap="square" rtlCol="0">
            <a:spAutoFit/>
          </a:bodyPr>
          <a:lstStyle/>
          <a:p>
            <a:r>
              <a:rPr lang="en-US" dirty="0"/>
              <a:t>Understanding the data, Pre-Processing and EDA : </a:t>
            </a:r>
          </a:p>
          <a:p>
            <a:endParaRPr lang="en-US" dirty="0"/>
          </a:p>
          <a:p>
            <a:r>
              <a:rPr lang="en-US" dirty="0"/>
              <a:t>This is the most important step in the whole process. We observed that it is impossible to construct a correct model without having a good understanding of the data. Pre-processing helps to remove all the unnecessary characters and tags to make sense of the data and make it ready for training. EDA helps us to make improve our understanding of the data in an objective and visual manner. Decisions to use or drop certain features are done based on the EDA. It helped us to understand the data sparsity and spread.  </a:t>
            </a:r>
          </a:p>
          <a:p>
            <a:endParaRPr lang="en-US" dirty="0"/>
          </a:p>
          <a:p>
            <a:r>
              <a:rPr lang="en-US" dirty="0"/>
              <a:t>Model Building :</a:t>
            </a:r>
          </a:p>
          <a:p>
            <a:endParaRPr lang="en-US" dirty="0"/>
          </a:p>
          <a:p>
            <a:endParaRPr lang="en-US" dirty="0"/>
          </a:p>
          <a:p>
            <a:pPr marL="285750" indent="-285750">
              <a:buFont typeface="Arial" panose="020B0604020202020204" pitchFamily="34" charset="0"/>
              <a:buChar char="•"/>
            </a:pPr>
            <a:r>
              <a:rPr lang="en-US" dirty="0"/>
              <a:t>Based on our observations, Modified Encoder-Decoder network in the best approach for the given ticket classification  problem. </a:t>
            </a:r>
          </a:p>
          <a:p>
            <a:pPr marL="285750" indent="-285750">
              <a:buFont typeface="Arial" panose="020B0604020202020204" pitchFamily="34" charset="0"/>
              <a:buChar char="•"/>
            </a:pPr>
            <a:r>
              <a:rPr lang="en-US" dirty="0"/>
              <a:t>Once the model is trained with more data/features from production, its accuracy will improve further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308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a:t>
            </a:r>
          </a:p>
        </p:txBody>
      </p:sp>
      <p:sp>
        <p:nvSpPr>
          <p:cNvPr id="3" name="TextBox 2">
            <a:extLst>
              <a:ext uri="{FF2B5EF4-FFF2-40B4-BE49-F238E27FC236}">
                <a16:creationId xmlns:a16="http://schemas.microsoft.com/office/drawing/2014/main" id="{FA6DAC77-7958-4E7F-89E0-C4C6AD3DD01A}"/>
              </a:ext>
            </a:extLst>
          </p:cNvPr>
          <p:cNvSpPr txBox="1"/>
          <p:nvPr/>
        </p:nvSpPr>
        <p:spPr>
          <a:xfrm>
            <a:off x="346213" y="685800"/>
            <a:ext cx="11499574" cy="5909310"/>
          </a:xfrm>
          <a:prstGeom prst="rect">
            <a:avLst/>
          </a:prstGeom>
          <a:noFill/>
        </p:spPr>
        <p:txBody>
          <a:bodyPr wrap="square" rtlCol="0">
            <a:spAutoFit/>
          </a:bodyPr>
          <a:lstStyle/>
          <a:p>
            <a:r>
              <a:rPr lang="en-US" b="1" dirty="0"/>
              <a:t>Data Preparation</a:t>
            </a:r>
          </a:p>
          <a:p>
            <a:endParaRPr lang="en-US" b="1" dirty="0"/>
          </a:p>
          <a:p>
            <a:r>
              <a:rPr lang="en-US" b="1" dirty="0"/>
              <a:t>Data Exploration and Profiling</a:t>
            </a:r>
          </a:p>
          <a:p>
            <a:r>
              <a:rPr lang="en-US" dirty="0"/>
              <a:t>It is important to assess the condition of the data, including looking for trends, outliers, exceptions, incorrect, inconsistent, missing, or skewed information. This is important because your source data will inform all of your model’s findings, so it is critical to be sure it does not contain unseen biases. This is the time to catch any issues that could incorrectly skew your model’s findings, on the entire data set, and not just on partial or sample data sets.</a:t>
            </a:r>
          </a:p>
          <a:p>
            <a:endParaRPr lang="en-US" b="1" dirty="0"/>
          </a:p>
          <a:p>
            <a:r>
              <a:rPr lang="en-US" b="1" dirty="0"/>
              <a:t>Formatting data to make it consistent</a:t>
            </a:r>
          </a:p>
          <a:p>
            <a:r>
              <a:rPr lang="en-US" dirty="0"/>
              <a:t>Ensure your data is formatted in a way that best fits your machine learning model. In our dataset we found that multiple languages are used so we had to convert them to English to make the data consistent. </a:t>
            </a:r>
            <a:endParaRPr lang="en-US" b="1" dirty="0"/>
          </a:p>
          <a:p>
            <a:pPr marL="285750" indent="-285750">
              <a:buFont typeface="Arial" panose="020B0604020202020204" pitchFamily="34" charset="0"/>
              <a:buChar char="•"/>
            </a:pPr>
            <a:endParaRPr lang="en-US" dirty="0"/>
          </a:p>
          <a:p>
            <a:r>
              <a:rPr lang="en-US" b="1" dirty="0"/>
              <a:t>Improving data quality</a:t>
            </a:r>
          </a:p>
          <a:p>
            <a:r>
              <a:rPr lang="en-US" dirty="0"/>
              <a:t>It is important to remove unnecessary information from the data. In our case we found lot of junk characters, email id’s, html tags, usernames ..</a:t>
            </a:r>
            <a:r>
              <a:rPr lang="en-US" dirty="0" err="1"/>
              <a:t>etc</a:t>
            </a:r>
            <a:r>
              <a:rPr lang="en-US" dirty="0"/>
              <a:t> within the text which need to be removed to improve the data quality</a:t>
            </a:r>
          </a:p>
          <a:p>
            <a:endParaRPr lang="en-US" dirty="0"/>
          </a:p>
          <a:p>
            <a:r>
              <a:rPr lang="en-US" b="1" dirty="0"/>
              <a:t>Feature engineering</a:t>
            </a:r>
          </a:p>
          <a:p>
            <a:r>
              <a:rPr lang="en-US" dirty="0"/>
              <a:t>This step involves the art and science of transforming raw data into features that better represent a pattern to the learning algorithms. We extracted 20 more columns from this small dataset to make sense of the data. This is quite important when we make production grade systems. This not only helps in improving the model accuracy and also helps a lot in validating the model performance in production. </a:t>
            </a:r>
          </a:p>
        </p:txBody>
      </p:sp>
    </p:spTree>
    <p:extLst>
      <p:ext uri="{BB962C8B-B14F-4D97-AF65-F5344CB8AC3E}">
        <p14:creationId xmlns:p14="http://schemas.microsoft.com/office/powerpoint/2010/main" val="326106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 </a:t>
            </a:r>
          </a:p>
        </p:txBody>
      </p:sp>
      <p:sp>
        <p:nvSpPr>
          <p:cNvPr id="3" name="TextBox 2">
            <a:extLst>
              <a:ext uri="{FF2B5EF4-FFF2-40B4-BE49-F238E27FC236}">
                <a16:creationId xmlns:a16="http://schemas.microsoft.com/office/drawing/2014/main" id="{FA6DAC77-7958-4E7F-89E0-C4C6AD3DD01A}"/>
              </a:ext>
            </a:extLst>
          </p:cNvPr>
          <p:cNvSpPr txBox="1"/>
          <p:nvPr/>
        </p:nvSpPr>
        <p:spPr>
          <a:xfrm>
            <a:off x="288235" y="924339"/>
            <a:ext cx="11499574" cy="3416320"/>
          </a:xfrm>
          <a:prstGeom prst="rect">
            <a:avLst/>
          </a:prstGeom>
          <a:noFill/>
        </p:spPr>
        <p:txBody>
          <a:bodyPr wrap="square" rtlCol="0">
            <a:spAutoFit/>
          </a:bodyPr>
          <a:lstStyle/>
          <a:p>
            <a:r>
              <a:rPr lang="en-US" b="1" dirty="0"/>
              <a:t>Model Building</a:t>
            </a:r>
          </a:p>
          <a:p>
            <a:endParaRPr lang="en-US" b="1" dirty="0"/>
          </a:p>
          <a:p>
            <a:r>
              <a:rPr lang="en-US" dirty="0"/>
              <a:t>Model Architecture:</a:t>
            </a:r>
            <a:r>
              <a:rPr lang="en-US" b="1" i="1" dirty="0"/>
              <a:t> </a:t>
            </a:r>
            <a:r>
              <a:rPr lang="en-US" dirty="0"/>
              <a:t>Start with rather a simple architecture to assess the base accuracy to set a benchmark for further improvement. There is no simple or easy way to find the best fit architecture. We have to decide architecture based on the problem and it involves lot of trial and error. </a:t>
            </a:r>
          </a:p>
          <a:p>
            <a:endParaRPr lang="en-US" b="1" i="1" dirty="0"/>
          </a:p>
          <a:p>
            <a:r>
              <a:rPr lang="en-US" dirty="0"/>
              <a:t>While building the model it is important to control overfitting the model. High training accuracies looks god but fails in production if not regularized properly. </a:t>
            </a:r>
          </a:p>
          <a:p>
            <a:endParaRPr lang="en-US" dirty="0"/>
          </a:p>
          <a:p>
            <a:r>
              <a:rPr lang="en-US" dirty="0"/>
              <a:t>Test model in production settings, get more insights about what could go wrong and then continue improving our model with continuous integration.</a:t>
            </a:r>
          </a:p>
          <a:p>
            <a:endParaRPr lang="en-US" dirty="0"/>
          </a:p>
        </p:txBody>
      </p:sp>
    </p:spTree>
    <p:extLst>
      <p:ext uri="{BB962C8B-B14F-4D97-AF65-F5344CB8AC3E}">
        <p14:creationId xmlns:p14="http://schemas.microsoft.com/office/powerpoint/2010/main" val="197276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CC82E-E844-4E56-BA83-96D636BBA654}"/>
              </a:ext>
            </a:extLst>
          </p:cNvPr>
          <p:cNvSpPr txBox="1"/>
          <p:nvPr/>
        </p:nvSpPr>
        <p:spPr>
          <a:xfrm>
            <a:off x="282888" y="44624"/>
            <a:ext cx="2202206" cy="646331"/>
          </a:xfrm>
          <a:prstGeom prst="rect">
            <a:avLst/>
          </a:prstGeom>
          <a:noFill/>
        </p:spPr>
        <p:txBody>
          <a:bodyPr wrap="none" rtlCol="0">
            <a:spAutoFit/>
          </a:bodyPr>
          <a:lstStyle/>
          <a:p>
            <a:r>
              <a:rPr lang="en-US" sz="3600" dirty="0"/>
              <a:t>Challenges</a:t>
            </a:r>
          </a:p>
        </p:txBody>
      </p:sp>
      <p:sp>
        <p:nvSpPr>
          <p:cNvPr id="7" name="TextBox 6">
            <a:extLst>
              <a:ext uri="{FF2B5EF4-FFF2-40B4-BE49-F238E27FC236}">
                <a16:creationId xmlns:a16="http://schemas.microsoft.com/office/drawing/2014/main" id="{E06A38D6-9987-4001-BC47-729F0B7FD22D}"/>
              </a:ext>
            </a:extLst>
          </p:cNvPr>
          <p:cNvSpPr txBox="1"/>
          <p:nvPr/>
        </p:nvSpPr>
        <p:spPr>
          <a:xfrm>
            <a:off x="914400" y="1340527"/>
            <a:ext cx="10333608"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Multiple Languages</a:t>
            </a:r>
          </a:p>
          <a:p>
            <a:pPr marL="342900" indent="-342900">
              <a:buFont typeface="Arial" panose="020B0604020202020204" pitchFamily="34" charset="0"/>
              <a:buChar char="•"/>
            </a:pPr>
            <a:r>
              <a:rPr lang="en-US" sz="2800" dirty="0"/>
              <a:t>Multiple reception modes </a:t>
            </a:r>
          </a:p>
          <a:p>
            <a:pPr marL="800100" lvl="1" indent="-342900">
              <a:buFont typeface="Arial" panose="020B0604020202020204" pitchFamily="34" charset="0"/>
              <a:buChar char="•"/>
            </a:pPr>
            <a:r>
              <a:rPr lang="en-US" sz="2800" dirty="0"/>
              <a:t>Email, Call, Chat, Monitoring tools, Direct entry into system</a:t>
            </a:r>
          </a:p>
          <a:p>
            <a:pPr marL="342900" indent="-342900">
              <a:buFont typeface="Arial" panose="020B0604020202020204" pitchFamily="34" charset="0"/>
              <a:buChar char="•"/>
            </a:pPr>
            <a:r>
              <a:rPr lang="en-US" sz="2800" dirty="0"/>
              <a:t>Length of the sentences is too sparse ( description ranging from few words to several hundreds)</a:t>
            </a:r>
          </a:p>
          <a:p>
            <a:pPr marL="342900" indent="-342900">
              <a:buFont typeface="Arial" panose="020B0604020202020204" pitchFamily="34" charset="0"/>
              <a:buChar char="•"/>
            </a:pPr>
            <a:r>
              <a:rPr lang="en-US" sz="2800" dirty="0"/>
              <a:t>Too many resolution groups – 74 assignment groups, some of them having very few tickets assigned</a:t>
            </a:r>
          </a:p>
          <a:p>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60948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err="1"/>
                  <a:t>Engg</a:t>
                </a:r>
                <a:r>
                  <a:rPr lang="en-US" sz="700" dirty="0"/>
                  <a:t>.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592280" y="3191472"/>
            <a:ext cx="1" cy="53580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2" y="1340768"/>
            <a:ext cx="2193356" cy="1850704"/>
          </a:xfrm>
          <a:custGeom>
            <a:avLst/>
            <a:gdLst>
              <a:gd name="connsiteX0" fmla="*/ 0 w 2193356"/>
              <a:gd name="connsiteY0" fmla="*/ 308457 h 1850704"/>
              <a:gd name="connsiteX1" fmla="*/ 308457 w 2193356"/>
              <a:gd name="connsiteY1" fmla="*/ 0 h 1850704"/>
              <a:gd name="connsiteX2" fmla="*/ 865467 w 2193356"/>
              <a:gd name="connsiteY2" fmla="*/ 0 h 1850704"/>
              <a:gd name="connsiteX3" fmla="*/ 1375183 w 2193356"/>
              <a:gd name="connsiteY3" fmla="*/ 0 h 1850704"/>
              <a:gd name="connsiteX4" fmla="*/ 1884899 w 2193356"/>
              <a:gd name="connsiteY4" fmla="*/ 0 h 1850704"/>
              <a:gd name="connsiteX5" fmla="*/ 2193356 w 2193356"/>
              <a:gd name="connsiteY5" fmla="*/ 308457 h 1850704"/>
              <a:gd name="connsiteX6" fmla="*/ 2193356 w 2193356"/>
              <a:gd name="connsiteY6" fmla="*/ 695045 h 1850704"/>
              <a:gd name="connsiteX7" fmla="*/ 2193356 w 2193356"/>
              <a:gd name="connsiteY7" fmla="*/ 1081632 h 1850704"/>
              <a:gd name="connsiteX8" fmla="*/ 2193356 w 2193356"/>
              <a:gd name="connsiteY8" fmla="*/ 1542247 h 1850704"/>
              <a:gd name="connsiteX9" fmla="*/ 1884899 w 2193356"/>
              <a:gd name="connsiteY9" fmla="*/ 1850704 h 1850704"/>
              <a:gd name="connsiteX10" fmla="*/ 1359418 w 2193356"/>
              <a:gd name="connsiteY10" fmla="*/ 1850704 h 1850704"/>
              <a:gd name="connsiteX11" fmla="*/ 849702 w 2193356"/>
              <a:gd name="connsiteY11" fmla="*/ 1850704 h 1850704"/>
              <a:gd name="connsiteX12" fmla="*/ 308457 w 2193356"/>
              <a:gd name="connsiteY12" fmla="*/ 1850704 h 1850704"/>
              <a:gd name="connsiteX13" fmla="*/ 0 w 2193356"/>
              <a:gd name="connsiteY13" fmla="*/ 1542247 h 1850704"/>
              <a:gd name="connsiteX14" fmla="*/ 0 w 2193356"/>
              <a:gd name="connsiteY14" fmla="*/ 1130984 h 1850704"/>
              <a:gd name="connsiteX15" fmla="*/ 0 w 2193356"/>
              <a:gd name="connsiteY15" fmla="*/ 695045 h 1850704"/>
              <a:gd name="connsiteX16" fmla="*/ 0 w 2193356"/>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3356" h="1850704" extrusionOk="0">
                <a:moveTo>
                  <a:pt x="0" y="308457"/>
                </a:moveTo>
                <a:cubicBezTo>
                  <a:pt x="-27675" y="121031"/>
                  <a:pt x="122708" y="5777"/>
                  <a:pt x="308457" y="0"/>
                </a:cubicBezTo>
                <a:cubicBezTo>
                  <a:pt x="424629" y="-27843"/>
                  <a:pt x="713451" y="39310"/>
                  <a:pt x="865467" y="0"/>
                </a:cubicBezTo>
                <a:cubicBezTo>
                  <a:pt x="1017483" y="-39310"/>
                  <a:pt x="1197070" y="15794"/>
                  <a:pt x="1375183" y="0"/>
                </a:cubicBezTo>
                <a:cubicBezTo>
                  <a:pt x="1553296" y="-15794"/>
                  <a:pt x="1768664" y="34222"/>
                  <a:pt x="1884899" y="0"/>
                </a:cubicBezTo>
                <a:cubicBezTo>
                  <a:pt x="2040133" y="-48706"/>
                  <a:pt x="2194928" y="132285"/>
                  <a:pt x="2193356" y="308457"/>
                </a:cubicBezTo>
                <a:cubicBezTo>
                  <a:pt x="2198799" y="476972"/>
                  <a:pt x="2150413" y="560364"/>
                  <a:pt x="2193356" y="695045"/>
                </a:cubicBezTo>
                <a:cubicBezTo>
                  <a:pt x="2236299" y="829726"/>
                  <a:pt x="2166234" y="937920"/>
                  <a:pt x="2193356" y="1081632"/>
                </a:cubicBezTo>
                <a:cubicBezTo>
                  <a:pt x="2220478" y="1225344"/>
                  <a:pt x="2139277" y="1320944"/>
                  <a:pt x="2193356" y="1542247"/>
                </a:cubicBezTo>
                <a:cubicBezTo>
                  <a:pt x="2214107" y="1717592"/>
                  <a:pt x="2023776" y="1845612"/>
                  <a:pt x="1884899" y="1850704"/>
                </a:cubicBezTo>
                <a:cubicBezTo>
                  <a:pt x="1664246" y="1904629"/>
                  <a:pt x="1523152" y="1844646"/>
                  <a:pt x="1359418" y="1850704"/>
                </a:cubicBezTo>
                <a:cubicBezTo>
                  <a:pt x="1195684" y="1856762"/>
                  <a:pt x="1001305" y="1826561"/>
                  <a:pt x="849702" y="1850704"/>
                </a:cubicBezTo>
                <a:cubicBezTo>
                  <a:pt x="698099" y="1874847"/>
                  <a:pt x="527228" y="1788735"/>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758650" y="1465039"/>
            <a:ext cx="1681166" cy="307777"/>
          </a:xfrm>
          <a:prstGeom prst="rect">
            <a:avLst/>
          </a:prstGeom>
          <a:noFill/>
        </p:spPr>
        <p:txBody>
          <a:bodyPr wrap="none" rtlCol="0">
            <a:spAutoFit/>
          </a:bodyPr>
          <a:lstStyle/>
          <a:p>
            <a:r>
              <a:rPr lang="en-US" sz="1400" dirty="0"/>
              <a:t>Common Ticket Pool</a:t>
            </a:r>
          </a:p>
        </p:txBody>
      </p:sp>
      <p:sp>
        <p:nvSpPr>
          <p:cNvPr id="163" name="TextBox 162">
            <a:extLst>
              <a:ext uri="{FF2B5EF4-FFF2-40B4-BE49-F238E27FC236}">
                <a16:creationId xmlns:a16="http://schemas.microsoft.com/office/drawing/2014/main" id="{EC344CC3-E887-4C65-A3B3-AB0446512143}"/>
              </a:ext>
            </a:extLst>
          </p:cNvPr>
          <p:cNvSpPr txBox="1"/>
          <p:nvPr/>
        </p:nvSpPr>
        <p:spPr>
          <a:xfrm>
            <a:off x="24474" y="44624"/>
            <a:ext cx="12163266" cy="646331"/>
          </a:xfrm>
          <a:prstGeom prst="rect">
            <a:avLst/>
          </a:prstGeom>
          <a:noFill/>
        </p:spPr>
        <p:txBody>
          <a:bodyPr wrap="none" rtlCol="0">
            <a:spAutoFit/>
          </a:bodyPr>
          <a:lstStyle/>
          <a:p>
            <a:r>
              <a:rPr lang="en-US" sz="3600" dirty="0"/>
              <a:t>IT Incident Management Framework with AI solution - Proposed</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grpSp>
        <p:nvGrpSpPr>
          <p:cNvPr id="22" name="Group 21">
            <a:extLst>
              <a:ext uri="{FF2B5EF4-FFF2-40B4-BE49-F238E27FC236}">
                <a16:creationId xmlns:a16="http://schemas.microsoft.com/office/drawing/2014/main" id="{CAA1B413-27BD-465A-B875-D7A6DC14FE22}"/>
              </a:ext>
            </a:extLst>
          </p:cNvPr>
          <p:cNvGrpSpPr/>
          <p:nvPr/>
        </p:nvGrpSpPr>
        <p:grpSpPr>
          <a:xfrm>
            <a:off x="4736068" y="1292075"/>
            <a:ext cx="1386566" cy="1256960"/>
            <a:chOff x="5356384" y="1467494"/>
            <a:chExt cx="1386566" cy="1256960"/>
          </a:xfrm>
        </p:grpSpPr>
        <p:grpSp>
          <p:nvGrpSpPr>
            <p:cNvPr id="17" name="Group 16">
              <a:extLst>
                <a:ext uri="{FF2B5EF4-FFF2-40B4-BE49-F238E27FC236}">
                  <a16:creationId xmlns:a16="http://schemas.microsoft.com/office/drawing/2014/main" id="{2F9948AB-B835-41B5-B4D0-6339E258D31F}"/>
                </a:ext>
              </a:extLst>
            </p:cNvPr>
            <p:cNvGrpSpPr/>
            <p:nvPr/>
          </p:nvGrpSpPr>
          <p:grpSpPr>
            <a:xfrm>
              <a:off x="5356384" y="1467494"/>
              <a:ext cx="1386566" cy="851882"/>
              <a:chOff x="5428392" y="938746"/>
              <a:chExt cx="1386566" cy="851882"/>
            </a:xfrm>
          </p:grpSpPr>
          <p:pic>
            <p:nvPicPr>
              <p:cNvPr id="12" name="Graphic 11" descr="Brain in head">
                <a:extLst>
                  <a:ext uri="{FF2B5EF4-FFF2-40B4-BE49-F238E27FC236}">
                    <a16:creationId xmlns:a16="http://schemas.microsoft.com/office/drawing/2014/main" id="{41042FA4-C562-4E4F-AC33-2CC180164F1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86958" y="938746"/>
                <a:ext cx="828000" cy="828000"/>
              </a:xfrm>
              <a:prstGeom prst="rect">
                <a:avLst/>
              </a:prstGeom>
            </p:spPr>
          </p:pic>
          <p:pic>
            <p:nvPicPr>
              <p:cNvPr id="14" name="Graphic 13" descr="Robot">
                <a:extLst>
                  <a:ext uri="{FF2B5EF4-FFF2-40B4-BE49-F238E27FC236}">
                    <a16:creationId xmlns:a16="http://schemas.microsoft.com/office/drawing/2014/main" id="{C03EE434-AEB9-47A1-AD42-DCEEF2BCFE9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28392" y="962628"/>
                <a:ext cx="828000" cy="828000"/>
              </a:xfrm>
              <a:prstGeom prst="rect">
                <a:avLst/>
              </a:prstGeom>
            </p:spPr>
          </p:pic>
        </p:grpSp>
        <p:sp>
          <p:nvSpPr>
            <p:cNvPr id="18" name="TextBox 17">
              <a:extLst>
                <a:ext uri="{FF2B5EF4-FFF2-40B4-BE49-F238E27FC236}">
                  <a16:creationId xmlns:a16="http://schemas.microsoft.com/office/drawing/2014/main" id="{8353A6E9-0E73-443C-B345-5D3D33361BE2}"/>
                </a:ext>
              </a:extLst>
            </p:cNvPr>
            <p:cNvSpPr txBox="1"/>
            <p:nvPr/>
          </p:nvSpPr>
          <p:spPr>
            <a:xfrm>
              <a:off x="5504074" y="2324344"/>
              <a:ext cx="1075936" cy="400110"/>
            </a:xfrm>
            <a:prstGeom prst="rect">
              <a:avLst/>
            </a:prstGeom>
            <a:noFill/>
            <a:ln w="19050">
              <a:solidFill>
                <a:schemeClr val="accent2"/>
              </a:solidFill>
            </a:ln>
          </p:spPr>
          <p:txBody>
            <a:bodyPr wrap="none" rtlCol="0">
              <a:spAutoFit/>
            </a:bodyPr>
            <a:lstStyle/>
            <a:p>
              <a:r>
                <a:rPr lang="en-US" sz="1000" dirty="0">
                  <a:solidFill>
                    <a:schemeClr val="accent6">
                      <a:lumMod val="40000"/>
                      <a:lumOff val="60000"/>
                    </a:schemeClr>
                  </a:solidFill>
                </a:rPr>
                <a:t>Knowledge Base</a:t>
              </a:r>
            </a:p>
            <a:p>
              <a:r>
                <a:rPr lang="en-US" sz="1000" dirty="0">
                  <a:solidFill>
                    <a:schemeClr val="accent6">
                      <a:lumMod val="40000"/>
                      <a:lumOff val="60000"/>
                    </a:schemeClr>
                  </a:solidFill>
                </a:rPr>
                <a:t>(NLP Algorithm)</a:t>
              </a:r>
            </a:p>
          </p:txBody>
        </p:sp>
      </p:gr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sp>
        <p:nvSpPr>
          <p:cNvPr id="43" name="Freeform: Shape 42">
            <a:extLst>
              <a:ext uri="{FF2B5EF4-FFF2-40B4-BE49-F238E27FC236}">
                <a16:creationId xmlns:a16="http://schemas.microsoft.com/office/drawing/2014/main" id="{FB26EB8E-26ED-46B5-A008-D5AC11FF41A1}"/>
              </a:ext>
            </a:extLst>
          </p:cNvPr>
          <p:cNvSpPr/>
          <p:nvPr/>
        </p:nvSpPr>
        <p:spPr>
          <a:xfrm>
            <a:off x="5479312" y="1042302"/>
            <a:ext cx="616688" cy="1900610"/>
          </a:xfrm>
          <a:custGeom>
            <a:avLst/>
            <a:gdLst>
              <a:gd name="connsiteX0" fmla="*/ 616688 w 616688"/>
              <a:gd name="connsiteY0" fmla="*/ 1818168 h 1818168"/>
              <a:gd name="connsiteX1" fmla="*/ 616688 w 616688"/>
              <a:gd name="connsiteY1" fmla="*/ 0 h 1818168"/>
              <a:gd name="connsiteX2" fmla="*/ 0 w 616688"/>
              <a:gd name="connsiteY2" fmla="*/ 0 h 1818168"/>
              <a:gd name="connsiteX3" fmla="*/ 0 w 616688"/>
              <a:gd name="connsiteY3" fmla="*/ 297712 h 1818168"/>
              <a:gd name="connsiteX4" fmla="*/ 10633 w 616688"/>
              <a:gd name="connsiteY4" fmla="*/ 318977 h 181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88" h="1818168">
                <a:moveTo>
                  <a:pt x="616688" y="1818168"/>
                </a:moveTo>
                <a:lnTo>
                  <a:pt x="616688" y="0"/>
                </a:lnTo>
                <a:lnTo>
                  <a:pt x="0" y="0"/>
                </a:lnTo>
                <a:lnTo>
                  <a:pt x="0" y="297712"/>
                </a:lnTo>
                <a:lnTo>
                  <a:pt x="10633" y="318977"/>
                </a:lnTo>
              </a:path>
            </a:pathLst>
          </a:custGeom>
          <a:ln>
            <a:prstDash val="sysDash"/>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DFE64007-72FD-4937-A96D-24F582C0FE23}"/>
              </a:ext>
            </a:extLst>
          </p:cNvPr>
          <p:cNvSpPr txBox="1"/>
          <p:nvPr/>
        </p:nvSpPr>
        <p:spPr>
          <a:xfrm>
            <a:off x="5499489" y="836712"/>
            <a:ext cx="524503" cy="215444"/>
          </a:xfrm>
          <a:prstGeom prst="rect">
            <a:avLst/>
          </a:prstGeom>
          <a:noFill/>
        </p:spPr>
        <p:txBody>
          <a:bodyPr wrap="none" rtlCol="0">
            <a:spAutoFit/>
          </a:bodyPr>
          <a:lstStyle/>
          <a:p>
            <a:r>
              <a:rPr lang="en-US" sz="800" dirty="0"/>
              <a:t>Training</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711624" y="4941168"/>
            <a:ext cx="379517" cy="379517"/>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5">
            <a:extLst>
              <a:ext uri="{96DAC541-7B7A-43D3-8B79-37D633B846F1}">
                <asvg:svgBlip xmlns:asvg="http://schemas.microsoft.com/office/drawing/2016/SVG/main" r:embed="rId47"/>
              </a:ext>
            </a:extLst>
          </a:blip>
          <a:stretch>
            <a:fillRect/>
          </a:stretch>
        </p:blipFill>
        <p:spPr>
          <a:xfrm>
            <a:off x="2947347" y="5085184"/>
            <a:ext cx="412349" cy="412349"/>
          </a:xfrm>
          <a:prstGeom prst="rect">
            <a:avLst/>
          </a:prstGeom>
        </p:spPr>
      </p:pic>
      <p:sp>
        <p:nvSpPr>
          <p:cNvPr id="48" name="Freeform: Shape 47">
            <a:extLst>
              <a:ext uri="{FF2B5EF4-FFF2-40B4-BE49-F238E27FC236}">
                <a16:creationId xmlns:a16="http://schemas.microsoft.com/office/drawing/2014/main" id="{DEF56403-77C1-4AAB-A65D-7350150DF4E0}"/>
              </a:ext>
            </a:extLst>
          </p:cNvPr>
          <p:cNvSpPr/>
          <p:nvPr/>
        </p:nvSpPr>
        <p:spPr>
          <a:xfrm>
            <a:off x="4997302" y="2626242"/>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13CD3EF2-C155-452E-98A9-002F3E118615}"/>
              </a:ext>
            </a:extLst>
          </p:cNvPr>
          <p:cNvSpPr/>
          <p:nvPr/>
        </p:nvSpPr>
        <p:spPr>
          <a:xfrm rot="10800000">
            <a:off x="5159896" y="2564904"/>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9" name="Freeform: Shape 48">
            <a:extLst>
              <a:ext uri="{FF2B5EF4-FFF2-40B4-BE49-F238E27FC236}">
                <a16:creationId xmlns:a16="http://schemas.microsoft.com/office/drawing/2014/main" id="{3E794950-8644-43C4-B42E-A28EF3F37A46}"/>
              </a:ext>
            </a:extLst>
          </p:cNvPr>
          <p:cNvSpPr/>
          <p:nvPr/>
        </p:nvSpPr>
        <p:spPr>
          <a:xfrm>
            <a:off x="6076279" y="2204864"/>
            <a:ext cx="1522671" cy="1967024"/>
          </a:xfrm>
          <a:custGeom>
            <a:avLst/>
            <a:gdLst>
              <a:gd name="connsiteX0" fmla="*/ 0 w 3136604"/>
              <a:gd name="connsiteY0" fmla="*/ 1967024 h 1967024"/>
              <a:gd name="connsiteX1" fmla="*/ 680483 w 3136604"/>
              <a:gd name="connsiteY1" fmla="*/ 1967024 h 1967024"/>
              <a:gd name="connsiteX2" fmla="*/ 680483 w 3136604"/>
              <a:gd name="connsiteY2" fmla="*/ 0 h 1967024"/>
              <a:gd name="connsiteX3" fmla="*/ 3136604 w 3136604"/>
              <a:gd name="connsiteY3" fmla="*/ 0 h 1967024"/>
            </a:gdLst>
            <a:ahLst/>
            <a:cxnLst>
              <a:cxn ang="0">
                <a:pos x="connsiteX0" y="connsiteY0"/>
              </a:cxn>
              <a:cxn ang="0">
                <a:pos x="connsiteX1" y="connsiteY1"/>
              </a:cxn>
              <a:cxn ang="0">
                <a:pos x="connsiteX2" y="connsiteY2"/>
              </a:cxn>
              <a:cxn ang="0">
                <a:pos x="connsiteX3" y="connsiteY3"/>
              </a:cxn>
            </a:cxnLst>
            <a:rect l="l" t="t" r="r" b="b"/>
            <a:pathLst>
              <a:path w="3136604" h="1967024">
                <a:moveTo>
                  <a:pt x="0" y="1967024"/>
                </a:moveTo>
                <a:lnTo>
                  <a:pt x="680483" y="1967024"/>
                </a:lnTo>
                <a:lnTo>
                  <a:pt x="680483" y="0"/>
                </a:lnTo>
                <a:lnTo>
                  <a:pt x="3136604"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Freeform: Shape 50">
            <a:extLst>
              <a:ext uri="{FF2B5EF4-FFF2-40B4-BE49-F238E27FC236}">
                <a16:creationId xmlns:a16="http://schemas.microsoft.com/office/drawing/2014/main" id="{F586C082-B659-4D3A-B391-40D1AE289DF6}"/>
              </a:ext>
            </a:extLst>
          </p:cNvPr>
          <p:cNvSpPr/>
          <p:nvPr/>
        </p:nvSpPr>
        <p:spPr>
          <a:xfrm>
            <a:off x="6023992" y="2945990"/>
            <a:ext cx="2757935" cy="1575210"/>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37D21EC1-73FA-457F-9B51-B7048EEF3A23}"/>
              </a:ext>
            </a:extLst>
          </p:cNvPr>
          <p:cNvSpPr/>
          <p:nvPr/>
        </p:nvSpPr>
        <p:spPr>
          <a:xfrm>
            <a:off x="6029691" y="4077072"/>
            <a:ext cx="4125577" cy="633832"/>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3" name="Freeform: Shape 182">
            <a:extLst>
              <a:ext uri="{FF2B5EF4-FFF2-40B4-BE49-F238E27FC236}">
                <a16:creationId xmlns:a16="http://schemas.microsoft.com/office/drawing/2014/main" id="{4078F365-2A4E-482D-936A-4E02A66EBEF1}"/>
              </a:ext>
            </a:extLst>
          </p:cNvPr>
          <p:cNvSpPr/>
          <p:nvPr/>
        </p:nvSpPr>
        <p:spPr>
          <a:xfrm>
            <a:off x="2049648" y="1148080"/>
            <a:ext cx="2742503"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4" name="TextBox 183">
            <a:extLst>
              <a:ext uri="{FF2B5EF4-FFF2-40B4-BE49-F238E27FC236}">
                <a16:creationId xmlns:a16="http://schemas.microsoft.com/office/drawing/2014/main" id="{F4E48712-2905-469F-A078-70C0BD447660}"/>
              </a:ext>
            </a:extLst>
          </p:cNvPr>
          <p:cNvSpPr txBox="1"/>
          <p:nvPr/>
        </p:nvSpPr>
        <p:spPr>
          <a:xfrm>
            <a:off x="2540398" y="861637"/>
            <a:ext cx="1799285" cy="215444"/>
          </a:xfrm>
          <a:prstGeom prst="rect">
            <a:avLst/>
          </a:prstGeom>
          <a:noFill/>
        </p:spPr>
        <p:txBody>
          <a:bodyPr wrap="square" rtlCol="0">
            <a:spAutoFit/>
          </a:bodyPr>
          <a:lstStyle/>
          <a:p>
            <a:r>
              <a:rPr lang="en-US" sz="800" dirty="0"/>
              <a:t>Communication back to user</a:t>
            </a:r>
          </a:p>
        </p:txBody>
      </p:sp>
      <p:grpSp>
        <p:nvGrpSpPr>
          <p:cNvPr id="56" name="Group 55">
            <a:extLst>
              <a:ext uri="{FF2B5EF4-FFF2-40B4-BE49-F238E27FC236}">
                <a16:creationId xmlns:a16="http://schemas.microsoft.com/office/drawing/2014/main" id="{89E0D456-BC27-4AFF-864C-5677695AFE8B}"/>
              </a:ext>
            </a:extLst>
          </p:cNvPr>
          <p:cNvGrpSpPr/>
          <p:nvPr/>
        </p:nvGrpSpPr>
        <p:grpSpPr>
          <a:xfrm>
            <a:off x="10484449" y="598945"/>
            <a:ext cx="1189749" cy="287452"/>
            <a:chOff x="7968208" y="404664"/>
            <a:chExt cx="1189749" cy="287452"/>
          </a:xfrm>
        </p:grpSpPr>
        <p:cxnSp>
          <p:nvCxnSpPr>
            <p:cNvPr id="54" name="Straight Connector 53">
              <a:extLst>
                <a:ext uri="{FF2B5EF4-FFF2-40B4-BE49-F238E27FC236}">
                  <a16:creationId xmlns:a16="http://schemas.microsoft.com/office/drawing/2014/main" id="{302E6882-2AC0-4190-B5AF-ED35BFF10A0D}"/>
                </a:ext>
              </a:extLst>
            </p:cNvPr>
            <p:cNvCxnSpPr/>
            <p:nvPr/>
          </p:nvCxnSpPr>
          <p:spPr>
            <a:xfrm>
              <a:off x="8074737" y="404664"/>
              <a:ext cx="938790" cy="0"/>
            </a:xfrm>
            <a:prstGeom prst="line">
              <a:avLst/>
            </a:prstGeom>
            <a:ln w="9525"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8AFE9DCD-39E4-437A-816D-666E3E32419B}"/>
                </a:ext>
              </a:extLst>
            </p:cNvPr>
            <p:cNvSpPr txBox="1"/>
            <p:nvPr/>
          </p:nvSpPr>
          <p:spPr>
            <a:xfrm>
              <a:off x="7968208" y="476672"/>
              <a:ext cx="1189749" cy="215444"/>
            </a:xfrm>
            <a:prstGeom prst="rect">
              <a:avLst/>
            </a:prstGeom>
            <a:noFill/>
          </p:spPr>
          <p:txBody>
            <a:bodyPr wrap="none" rtlCol="0">
              <a:spAutoFit/>
            </a:bodyPr>
            <a:lstStyle/>
            <a:p>
              <a:r>
                <a:rPr lang="en-US" sz="800" dirty="0"/>
                <a:t>Automatic Classification</a:t>
              </a:r>
            </a:p>
          </p:txBody>
        </p:sp>
      </p:grpSp>
      <p:grpSp>
        <p:nvGrpSpPr>
          <p:cNvPr id="164" name="Group 163">
            <a:extLst>
              <a:ext uri="{FF2B5EF4-FFF2-40B4-BE49-F238E27FC236}">
                <a16:creationId xmlns:a16="http://schemas.microsoft.com/office/drawing/2014/main" id="{989387B9-3CD9-4628-B073-1800C7B32481}"/>
              </a:ext>
            </a:extLst>
          </p:cNvPr>
          <p:cNvGrpSpPr/>
          <p:nvPr/>
        </p:nvGrpSpPr>
        <p:grpSpPr>
          <a:xfrm>
            <a:off x="11333138" y="6260242"/>
            <a:ext cx="899943" cy="652641"/>
            <a:chOff x="10775318" y="5846593"/>
            <a:chExt cx="1156963" cy="947552"/>
          </a:xfrm>
        </p:grpSpPr>
        <p:grpSp>
          <p:nvGrpSpPr>
            <p:cNvPr id="165" name="Group 164">
              <a:extLst>
                <a:ext uri="{FF2B5EF4-FFF2-40B4-BE49-F238E27FC236}">
                  <a16:creationId xmlns:a16="http://schemas.microsoft.com/office/drawing/2014/main" id="{B6A90F07-CADD-4449-A8FA-AA4A46D434FD}"/>
                </a:ext>
              </a:extLst>
            </p:cNvPr>
            <p:cNvGrpSpPr/>
            <p:nvPr/>
          </p:nvGrpSpPr>
          <p:grpSpPr>
            <a:xfrm>
              <a:off x="10775318" y="5846593"/>
              <a:ext cx="1156963" cy="646282"/>
              <a:chOff x="7329941" y="353843"/>
              <a:chExt cx="4415662" cy="2565030"/>
            </a:xfrm>
          </p:grpSpPr>
          <p:pic>
            <p:nvPicPr>
              <p:cNvPr id="169" name="Graphic 168" descr="Robot">
                <a:extLst>
                  <a:ext uri="{FF2B5EF4-FFF2-40B4-BE49-F238E27FC236}">
                    <a16:creationId xmlns:a16="http://schemas.microsoft.com/office/drawing/2014/main" id="{37AF9B3B-E7C0-4343-903C-C1960A75A86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72" name="Graphic 171" descr="Brain in head">
                <a:extLst>
                  <a:ext uri="{FF2B5EF4-FFF2-40B4-BE49-F238E27FC236}">
                    <a16:creationId xmlns:a16="http://schemas.microsoft.com/office/drawing/2014/main" id="{B7F41ECE-2CFF-4150-AB6C-51E5725428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66" name="TextBox 165">
              <a:extLst>
                <a:ext uri="{FF2B5EF4-FFF2-40B4-BE49-F238E27FC236}">
                  <a16:creationId xmlns:a16="http://schemas.microsoft.com/office/drawing/2014/main" id="{7DA8B057-3D1F-4B31-AC24-B9913B797CCE}"/>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73" name="Freeform: Shape 172">
            <a:extLst>
              <a:ext uri="{FF2B5EF4-FFF2-40B4-BE49-F238E27FC236}">
                <a16:creationId xmlns:a16="http://schemas.microsoft.com/office/drawing/2014/main" id="{E29DD39A-692A-4E82-A38A-C2D718138AE6}"/>
              </a:ext>
            </a:extLst>
          </p:cNvPr>
          <p:cNvSpPr/>
          <p:nvPr/>
        </p:nvSpPr>
        <p:spPr>
          <a:xfrm>
            <a:off x="1414700" y="4411417"/>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Chat bubble">
            <a:extLst>
              <a:ext uri="{FF2B5EF4-FFF2-40B4-BE49-F238E27FC236}">
                <a16:creationId xmlns:a16="http://schemas.microsoft.com/office/drawing/2014/main" id="{7C672792-14D8-430D-A293-F5B61B000F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92832" y="2412562"/>
            <a:ext cx="444470" cy="444470"/>
          </a:xfrm>
          <a:prstGeom prst="rect">
            <a:avLst/>
          </a:prstGeom>
        </p:spPr>
      </p:pic>
    </p:spTree>
    <p:extLst>
      <p:ext uri="{BB962C8B-B14F-4D97-AF65-F5344CB8AC3E}">
        <p14:creationId xmlns:p14="http://schemas.microsoft.com/office/powerpoint/2010/main" val="37022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1"/>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62"/>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48"/>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15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59" grpId="0" animBg="1"/>
      <p:bldP spid="49" grpId="0" animBg="1"/>
      <p:bldP spid="51" grpId="0" animBg="1"/>
      <p:bldP spid="1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natomy of a &quot;Thank You&quot;">
            <a:extLst>
              <a:ext uri="{FF2B5EF4-FFF2-40B4-BE49-F238E27FC236}">
                <a16:creationId xmlns:a16="http://schemas.microsoft.com/office/drawing/2014/main" id="{A11D8901-1324-4BBA-B1B2-AE3AB62A5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58403" y="2032514"/>
            <a:ext cx="5039553" cy="2792972"/>
          </a:xfrm>
          <a:prstGeom prst="roundRect">
            <a:avLst>
              <a:gd name="adj" fmla="val 8594"/>
            </a:avLst>
          </a:prstGeom>
          <a:solidFill>
            <a:srgbClr val="C00000"/>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45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With Attention Layer</a:t>
            </a:r>
          </a:p>
        </p:txBody>
      </p:sp>
      <p:sp>
        <p:nvSpPr>
          <p:cNvPr id="3" name="Rectangle 2">
            <a:extLst>
              <a:ext uri="{FF2B5EF4-FFF2-40B4-BE49-F238E27FC236}">
                <a16:creationId xmlns:a16="http://schemas.microsoft.com/office/drawing/2014/main" id="{079B2177-6EE6-4B5A-9B24-7FB99598EA29}"/>
              </a:ext>
            </a:extLst>
          </p:cNvPr>
          <p:cNvSpPr/>
          <p:nvPr/>
        </p:nvSpPr>
        <p:spPr>
          <a:xfrm>
            <a:off x="145360" y="774156"/>
            <a:ext cx="5426765" cy="5295680"/>
          </a:xfrm>
          <a:prstGeom prst="rect">
            <a:avLst/>
          </a:prstGeom>
        </p:spPr>
        <p:txBody>
          <a:bodyPr wrap="square">
            <a:spAutoFit/>
          </a:bodyPr>
          <a:lstStyle/>
          <a:p>
            <a:pPr algn="just">
              <a:lnSpc>
                <a:spcPts val="2400"/>
              </a:lnSpc>
              <a:spcBef>
                <a:spcPts val="2400"/>
              </a:spcBef>
              <a:spcAft>
                <a:spcPts val="0"/>
              </a:spcAft>
            </a:pPr>
            <a:r>
              <a:rPr lang="en-US" sz="1600" spc="-5" dirty="0">
                <a:latin typeface="Calibri" panose="020F0502020204030204" pitchFamily="34" charset="0"/>
                <a:ea typeface="Times New Roman" panose="02020603050405020304" pitchFamily="18" charset="0"/>
              </a:rPr>
              <a:t>The seq2seq models is normally composed of an encoder-decoder architecture, where the encoder processes the input sequence and encodes/compresses/summarizes the information into a context vector (also called as the “thought vector”) of a fixed length. This representation is expected to be a good summary of the entire input sequence. The decoder is then initialized with this context vector, using which it starts generating the transformed output.  A critical and apparent disadvantage of this fixed-length context vector design is the incapability of the system to remember longer sequences. Often is has forgotten the earlier parts of the sequence once it has processed the entire the sequence. The attention mechanism was born to resolve this problem.</a:t>
            </a:r>
            <a:endParaRPr lang="en-US" sz="1600" spc="-5" dirty="0">
              <a:effectLst/>
              <a:latin typeface="Calibri" panose="020F0502020204030204" pitchFamily="34" charset="0"/>
              <a:ea typeface="Times New Roman" panose="02020603050405020304" pitchFamily="18" charset="0"/>
            </a:endParaRPr>
          </a:p>
          <a:p>
            <a:pPr>
              <a:lnSpc>
                <a:spcPts val="2400"/>
              </a:lnSpc>
              <a:spcBef>
                <a:spcPts val="2400"/>
              </a:spcBef>
              <a:spcAft>
                <a:spcPts val="0"/>
              </a:spcAft>
            </a:pPr>
            <a:r>
              <a:rPr lang="en-US" sz="1600" dirty="0">
                <a:effectLst/>
                <a:latin typeface="Times New Roman" panose="02020603050405020304" pitchFamily="18" charset="0"/>
                <a:ea typeface="Times New Roman" panose="02020603050405020304" pitchFamily="18" charset="0"/>
              </a:rPr>
              <a:t>We tried adding an attention layer to our existing model to see </a:t>
            </a:r>
            <a:r>
              <a:rPr lang="en-US" sz="1600" dirty="0">
                <a:latin typeface="Times New Roman" panose="02020603050405020304" pitchFamily="18" charset="0"/>
                <a:ea typeface="Times New Roman" panose="02020603050405020304" pitchFamily="18" charset="0"/>
              </a:rPr>
              <a:t>the impact and our observation is no great improvement in the accuracy </a:t>
            </a:r>
            <a:endParaRPr lang="en-US" sz="1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C7D5F43-CB7D-4734-B2AF-9107C7CFBBB9}"/>
              </a:ext>
            </a:extLst>
          </p:cNvPr>
          <p:cNvPicPr/>
          <p:nvPr/>
        </p:nvPicPr>
        <p:blipFill>
          <a:blip r:embed="rId2"/>
          <a:stretch>
            <a:fillRect/>
          </a:stretch>
        </p:blipFill>
        <p:spPr>
          <a:xfrm>
            <a:off x="5800725" y="136525"/>
            <a:ext cx="6245915" cy="3448050"/>
          </a:xfrm>
          <a:prstGeom prst="rect">
            <a:avLst/>
          </a:prstGeom>
        </p:spPr>
      </p:pic>
      <p:sp>
        <p:nvSpPr>
          <p:cNvPr id="5" name="TextBox 4">
            <a:extLst>
              <a:ext uri="{FF2B5EF4-FFF2-40B4-BE49-F238E27FC236}">
                <a16:creationId xmlns:a16="http://schemas.microsoft.com/office/drawing/2014/main" id="{BE05BF81-90E8-4638-9579-A371386D4759}"/>
              </a:ext>
            </a:extLst>
          </p:cNvPr>
          <p:cNvSpPr txBox="1"/>
          <p:nvPr/>
        </p:nvSpPr>
        <p:spPr>
          <a:xfrm>
            <a:off x="5886451" y="5619750"/>
            <a:ext cx="6245914" cy="1446550"/>
          </a:xfrm>
          <a:prstGeom prst="rect">
            <a:avLst/>
          </a:prstGeom>
          <a:noFill/>
        </p:spPr>
        <p:txBody>
          <a:bodyPr wrap="square" rtlCol="0">
            <a:spAutoFit/>
          </a:bodyPr>
          <a:lstStyle/>
          <a:p>
            <a:r>
              <a:rPr lang="en-US" b="1" dirty="0">
                <a:solidFill>
                  <a:srgbClr val="FFFF00"/>
                </a:solidFill>
              </a:rPr>
              <a:t>Observations : </a:t>
            </a:r>
          </a:p>
          <a:p>
            <a:pPr marL="285750" indent="-285750">
              <a:buFont typeface="Arial" panose="020B0604020202020204" pitchFamily="34" charset="0"/>
              <a:buChar char="•"/>
            </a:pPr>
            <a:r>
              <a:rPr lang="en-US" b="1" dirty="0">
                <a:solidFill>
                  <a:srgbClr val="FFFF00"/>
                </a:solidFill>
              </a:rPr>
              <a:t>Unfortunately, we could not improve accuracy in our model by using attention layer. So, it was dropped in the later simulations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4062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Project Objective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1136341" y="914399"/>
            <a:ext cx="7554897" cy="2467992"/>
          </a:xfrm>
        </p:spPr>
        <p:txBody>
          <a:bodyPr>
            <a:normAutofit/>
          </a:bodyPr>
          <a:lstStyle/>
          <a:p>
            <a:pPr marL="0" indent="0">
              <a:buNone/>
            </a:pPr>
            <a:r>
              <a:rPr lang="en-US" sz="2400" b="1" dirty="0">
                <a:solidFill>
                  <a:schemeClr val="accent2"/>
                </a:solidFill>
              </a:rPr>
              <a:t>Guided by powerful AI techniques</a:t>
            </a:r>
            <a:r>
              <a:rPr lang="en-US" sz="2400" dirty="0"/>
              <a:t> </a:t>
            </a:r>
          </a:p>
          <a:p>
            <a:pPr marL="0" indent="0">
              <a:buNone/>
            </a:pPr>
            <a:endParaRPr lang="en-US" sz="2400" dirty="0"/>
          </a:p>
          <a:p>
            <a:pPr lvl="1"/>
            <a:r>
              <a:rPr lang="en-US" dirty="0"/>
              <a:t>Classify incidents to right functional groups based on User description</a:t>
            </a:r>
          </a:p>
          <a:p>
            <a:pPr lvl="1"/>
            <a:r>
              <a:rPr lang="en-US" dirty="0"/>
              <a:t>Help organizations to reduce the resolving time</a:t>
            </a:r>
          </a:p>
          <a:p>
            <a:pPr lvl="1"/>
            <a:r>
              <a:rPr lang="en-US" dirty="0"/>
              <a:t>Improve productivity of Support teams </a:t>
            </a:r>
          </a:p>
        </p:txBody>
      </p:sp>
      <p:graphicFrame>
        <p:nvGraphicFramePr>
          <p:cNvPr id="4" name="Content Placeholder 3">
            <a:extLst>
              <a:ext uri="{FF2B5EF4-FFF2-40B4-BE49-F238E27FC236}">
                <a16:creationId xmlns:a16="http://schemas.microsoft.com/office/drawing/2014/main" id="{7E91F8F0-CC06-4A93-981A-F9D2E9AB480B}"/>
              </a:ext>
            </a:extLst>
          </p:cNvPr>
          <p:cNvGraphicFramePr>
            <a:graphicFrameLocks/>
          </p:cNvGraphicFramePr>
          <p:nvPr>
            <p:extLst>
              <p:ext uri="{D42A27DB-BD31-4B8C-83A1-F6EECF244321}">
                <p14:modId xmlns:p14="http://schemas.microsoft.com/office/powerpoint/2010/main" val="2166195414"/>
              </p:ext>
            </p:extLst>
          </p:nvPr>
        </p:nvGraphicFramePr>
        <p:xfrm>
          <a:off x="1318808" y="3244789"/>
          <a:ext cx="9343273" cy="342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id="{C959E96E-E235-4A96-91DF-53CFB24C1DAB}"/>
              </a:ext>
            </a:extLst>
          </p:cNvPr>
          <p:cNvSpPr/>
          <p:nvPr/>
        </p:nvSpPr>
        <p:spPr>
          <a:xfrm>
            <a:off x="3613214" y="3393488"/>
            <a:ext cx="4962617" cy="312272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Oval 15">
            <a:extLst>
              <a:ext uri="{FF2B5EF4-FFF2-40B4-BE49-F238E27FC236}">
                <a16:creationId xmlns:a16="http://schemas.microsoft.com/office/drawing/2014/main" id="{107EDBED-E773-4779-99D8-595E0DA4961D}"/>
              </a:ext>
            </a:extLst>
          </p:cNvPr>
          <p:cNvSpPr/>
          <p:nvPr/>
        </p:nvSpPr>
        <p:spPr>
          <a:xfrm>
            <a:off x="8206393" y="2254930"/>
            <a:ext cx="2455688" cy="914400"/>
          </a:xfrm>
          <a:prstGeom prst="wedgeEllipseCallout">
            <a:avLst>
              <a:gd name="adj1" fmla="val -53933"/>
              <a:gd name="adj2" fmla="val 12668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Automate Assignment process</a:t>
            </a:r>
          </a:p>
        </p:txBody>
      </p:sp>
    </p:spTree>
    <p:extLst>
      <p:ext uri="{BB962C8B-B14F-4D97-AF65-F5344CB8AC3E}">
        <p14:creationId xmlns:p14="http://schemas.microsoft.com/office/powerpoint/2010/main" val="38806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B6750B4-23ED-4DB1-8B57-79DA823D162D}"/>
              </a:ext>
            </a:extLst>
          </p:cNvPr>
          <p:cNvGraphicFramePr>
            <a:graphicFrameLocks noGrp="1"/>
          </p:cNvGraphicFramePr>
          <p:nvPr>
            <p:extLst>
              <p:ext uri="{D42A27DB-BD31-4B8C-83A1-F6EECF244321}">
                <p14:modId xmlns:p14="http://schemas.microsoft.com/office/powerpoint/2010/main" val="2585538783"/>
              </p:ext>
            </p:extLst>
          </p:nvPr>
        </p:nvGraphicFramePr>
        <p:xfrm>
          <a:off x="598280" y="5018445"/>
          <a:ext cx="10847252" cy="881908"/>
        </p:xfrm>
        <a:graphic>
          <a:graphicData uri="http://schemas.openxmlformats.org/drawingml/2006/table">
            <a:tbl>
              <a:tblPr>
                <a:tableStyleId>{37CE84F3-28C3-443E-9E96-99CF82512B78}</a:tableStyleId>
              </a:tblPr>
              <a:tblGrid>
                <a:gridCol w="208601">
                  <a:extLst>
                    <a:ext uri="{9D8B030D-6E8A-4147-A177-3AD203B41FA5}">
                      <a16:colId xmlns:a16="http://schemas.microsoft.com/office/drawing/2014/main" val="1429795506"/>
                    </a:ext>
                  </a:extLst>
                </a:gridCol>
                <a:gridCol w="208601">
                  <a:extLst>
                    <a:ext uri="{9D8B030D-6E8A-4147-A177-3AD203B41FA5}">
                      <a16:colId xmlns:a16="http://schemas.microsoft.com/office/drawing/2014/main" val="944402859"/>
                    </a:ext>
                  </a:extLst>
                </a:gridCol>
                <a:gridCol w="208601">
                  <a:extLst>
                    <a:ext uri="{9D8B030D-6E8A-4147-A177-3AD203B41FA5}">
                      <a16:colId xmlns:a16="http://schemas.microsoft.com/office/drawing/2014/main" val="185658979"/>
                    </a:ext>
                  </a:extLst>
                </a:gridCol>
                <a:gridCol w="208601">
                  <a:extLst>
                    <a:ext uri="{9D8B030D-6E8A-4147-A177-3AD203B41FA5}">
                      <a16:colId xmlns:a16="http://schemas.microsoft.com/office/drawing/2014/main" val="2691683220"/>
                    </a:ext>
                  </a:extLst>
                </a:gridCol>
                <a:gridCol w="208601">
                  <a:extLst>
                    <a:ext uri="{9D8B030D-6E8A-4147-A177-3AD203B41FA5}">
                      <a16:colId xmlns:a16="http://schemas.microsoft.com/office/drawing/2014/main" val="2700098617"/>
                    </a:ext>
                  </a:extLst>
                </a:gridCol>
                <a:gridCol w="208601">
                  <a:extLst>
                    <a:ext uri="{9D8B030D-6E8A-4147-A177-3AD203B41FA5}">
                      <a16:colId xmlns:a16="http://schemas.microsoft.com/office/drawing/2014/main" val="492655570"/>
                    </a:ext>
                  </a:extLst>
                </a:gridCol>
                <a:gridCol w="208601">
                  <a:extLst>
                    <a:ext uri="{9D8B030D-6E8A-4147-A177-3AD203B41FA5}">
                      <a16:colId xmlns:a16="http://schemas.microsoft.com/office/drawing/2014/main" val="2851516584"/>
                    </a:ext>
                  </a:extLst>
                </a:gridCol>
                <a:gridCol w="208601">
                  <a:extLst>
                    <a:ext uri="{9D8B030D-6E8A-4147-A177-3AD203B41FA5}">
                      <a16:colId xmlns:a16="http://schemas.microsoft.com/office/drawing/2014/main" val="1586955466"/>
                    </a:ext>
                  </a:extLst>
                </a:gridCol>
                <a:gridCol w="208601">
                  <a:extLst>
                    <a:ext uri="{9D8B030D-6E8A-4147-A177-3AD203B41FA5}">
                      <a16:colId xmlns:a16="http://schemas.microsoft.com/office/drawing/2014/main" val="721144707"/>
                    </a:ext>
                  </a:extLst>
                </a:gridCol>
                <a:gridCol w="208601">
                  <a:extLst>
                    <a:ext uri="{9D8B030D-6E8A-4147-A177-3AD203B41FA5}">
                      <a16:colId xmlns:a16="http://schemas.microsoft.com/office/drawing/2014/main" val="4273789379"/>
                    </a:ext>
                  </a:extLst>
                </a:gridCol>
                <a:gridCol w="208601">
                  <a:extLst>
                    <a:ext uri="{9D8B030D-6E8A-4147-A177-3AD203B41FA5}">
                      <a16:colId xmlns:a16="http://schemas.microsoft.com/office/drawing/2014/main" val="697891833"/>
                    </a:ext>
                  </a:extLst>
                </a:gridCol>
                <a:gridCol w="208601">
                  <a:extLst>
                    <a:ext uri="{9D8B030D-6E8A-4147-A177-3AD203B41FA5}">
                      <a16:colId xmlns:a16="http://schemas.microsoft.com/office/drawing/2014/main" val="289007288"/>
                    </a:ext>
                  </a:extLst>
                </a:gridCol>
                <a:gridCol w="208601">
                  <a:extLst>
                    <a:ext uri="{9D8B030D-6E8A-4147-A177-3AD203B41FA5}">
                      <a16:colId xmlns:a16="http://schemas.microsoft.com/office/drawing/2014/main" val="3137863866"/>
                    </a:ext>
                  </a:extLst>
                </a:gridCol>
                <a:gridCol w="208601">
                  <a:extLst>
                    <a:ext uri="{9D8B030D-6E8A-4147-A177-3AD203B41FA5}">
                      <a16:colId xmlns:a16="http://schemas.microsoft.com/office/drawing/2014/main" val="296063854"/>
                    </a:ext>
                  </a:extLst>
                </a:gridCol>
                <a:gridCol w="208601">
                  <a:extLst>
                    <a:ext uri="{9D8B030D-6E8A-4147-A177-3AD203B41FA5}">
                      <a16:colId xmlns:a16="http://schemas.microsoft.com/office/drawing/2014/main" val="4270641062"/>
                    </a:ext>
                  </a:extLst>
                </a:gridCol>
                <a:gridCol w="208601">
                  <a:extLst>
                    <a:ext uri="{9D8B030D-6E8A-4147-A177-3AD203B41FA5}">
                      <a16:colId xmlns:a16="http://schemas.microsoft.com/office/drawing/2014/main" val="1542475677"/>
                    </a:ext>
                  </a:extLst>
                </a:gridCol>
                <a:gridCol w="208601">
                  <a:extLst>
                    <a:ext uri="{9D8B030D-6E8A-4147-A177-3AD203B41FA5}">
                      <a16:colId xmlns:a16="http://schemas.microsoft.com/office/drawing/2014/main" val="1030289233"/>
                    </a:ext>
                  </a:extLst>
                </a:gridCol>
                <a:gridCol w="208601">
                  <a:extLst>
                    <a:ext uri="{9D8B030D-6E8A-4147-A177-3AD203B41FA5}">
                      <a16:colId xmlns:a16="http://schemas.microsoft.com/office/drawing/2014/main" val="1418029042"/>
                    </a:ext>
                  </a:extLst>
                </a:gridCol>
                <a:gridCol w="208601">
                  <a:extLst>
                    <a:ext uri="{9D8B030D-6E8A-4147-A177-3AD203B41FA5}">
                      <a16:colId xmlns:a16="http://schemas.microsoft.com/office/drawing/2014/main" val="1388176372"/>
                    </a:ext>
                  </a:extLst>
                </a:gridCol>
                <a:gridCol w="208601">
                  <a:extLst>
                    <a:ext uri="{9D8B030D-6E8A-4147-A177-3AD203B41FA5}">
                      <a16:colId xmlns:a16="http://schemas.microsoft.com/office/drawing/2014/main" val="1698633430"/>
                    </a:ext>
                  </a:extLst>
                </a:gridCol>
                <a:gridCol w="208601">
                  <a:extLst>
                    <a:ext uri="{9D8B030D-6E8A-4147-A177-3AD203B41FA5}">
                      <a16:colId xmlns:a16="http://schemas.microsoft.com/office/drawing/2014/main" val="3432897038"/>
                    </a:ext>
                  </a:extLst>
                </a:gridCol>
                <a:gridCol w="208601">
                  <a:extLst>
                    <a:ext uri="{9D8B030D-6E8A-4147-A177-3AD203B41FA5}">
                      <a16:colId xmlns:a16="http://schemas.microsoft.com/office/drawing/2014/main" val="3463475373"/>
                    </a:ext>
                  </a:extLst>
                </a:gridCol>
                <a:gridCol w="208601">
                  <a:extLst>
                    <a:ext uri="{9D8B030D-6E8A-4147-A177-3AD203B41FA5}">
                      <a16:colId xmlns:a16="http://schemas.microsoft.com/office/drawing/2014/main" val="2580442745"/>
                    </a:ext>
                  </a:extLst>
                </a:gridCol>
                <a:gridCol w="208601">
                  <a:extLst>
                    <a:ext uri="{9D8B030D-6E8A-4147-A177-3AD203B41FA5}">
                      <a16:colId xmlns:a16="http://schemas.microsoft.com/office/drawing/2014/main" val="1565650816"/>
                    </a:ext>
                  </a:extLst>
                </a:gridCol>
                <a:gridCol w="208601">
                  <a:extLst>
                    <a:ext uri="{9D8B030D-6E8A-4147-A177-3AD203B41FA5}">
                      <a16:colId xmlns:a16="http://schemas.microsoft.com/office/drawing/2014/main" val="1076508533"/>
                    </a:ext>
                  </a:extLst>
                </a:gridCol>
                <a:gridCol w="208601">
                  <a:extLst>
                    <a:ext uri="{9D8B030D-6E8A-4147-A177-3AD203B41FA5}">
                      <a16:colId xmlns:a16="http://schemas.microsoft.com/office/drawing/2014/main" val="2994355622"/>
                    </a:ext>
                  </a:extLst>
                </a:gridCol>
                <a:gridCol w="208601">
                  <a:extLst>
                    <a:ext uri="{9D8B030D-6E8A-4147-A177-3AD203B41FA5}">
                      <a16:colId xmlns:a16="http://schemas.microsoft.com/office/drawing/2014/main" val="1629226540"/>
                    </a:ext>
                  </a:extLst>
                </a:gridCol>
                <a:gridCol w="208601">
                  <a:extLst>
                    <a:ext uri="{9D8B030D-6E8A-4147-A177-3AD203B41FA5}">
                      <a16:colId xmlns:a16="http://schemas.microsoft.com/office/drawing/2014/main" val="2856561637"/>
                    </a:ext>
                  </a:extLst>
                </a:gridCol>
                <a:gridCol w="208601">
                  <a:extLst>
                    <a:ext uri="{9D8B030D-6E8A-4147-A177-3AD203B41FA5}">
                      <a16:colId xmlns:a16="http://schemas.microsoft.com/office/drawing/2014/main" val="2418605786"/>
                    </a:ext>
                  </a:extLst>
                </a:gridCol>
                <a:gridCol w="208601">
                  <a:extLst>
                    <a:ext uri="{9D8B030D-6E8A-4147-A177-3AD203B41FA5}">
                      <a16:colId xmlns:a16="http://schemas.microsoft.com/office/drawing/2014/main" val="2018394688"/>
                    </a:ext>
                  </a:extLst>
                </a:gridCol>
                <a:gridCol w="208601">
                  <a:extLst>
                    <a:ext uri="{9D8B030D-6E8A-4147-A177-3AD203B41FA5}">
                      <a16:colId xmlns:a16="http://schemas.microsoft.com/office/drawing/2014/main" val="3180933628"/>
                    </a:ext>
                  </a:extLst>
                </a:gridCol>
                <a:gridCol w="208601">
                  <a:extLst>
                    <a:ext uri="{9D8B030D-6E8A-4147-A177-3AD203B41FA5}">
                      <a16:colId xmlns:a16="http://schemas.microsoft.com/office/drawing/2014/main" val="1258542609"/>
                    </a:ext>
                  </a:extLst>
                </a:gridCol>
                <a:gridCol w="208601">
                  <a:extLst>
                    <a:ext uri="{9D8B030D-6E8A-4147-A177-3AD203B41FA5}">
                      <a16:colId xmlns:a16="http://schemas.microsoft.com/office/drawing/2014/main" val="3971390587"/>
                    </a:ext>
                  </a:extLst>
                </a:gridCol>
                <a:gridCol w="208601">
                  <a:extLst>
                    <a:ext uri="{9D8B030D-6E8A-4147-A177-3AD203B41FA5}">
                      <a16:colId xmlns:a16="http://schemas.microsoft.com/office/drawing/2014/main" val="2334903802"/>
                    </a:ext>
                  </a:extLst>
                </a:gridCol>
                <a:gridCol w="208601">
                  <a:extLst>
                    <a:ext uri="{9D8B030D-6E8A-4147-A177-3AD203B41FA5}">
                      <a16:colId xmlns:a16="http://schemas.microsoft.com/office/drawing/2014/main" val="3916840194"/>
                    </a:ext>
                  </a:extLst>
                </a:gridCol>
                <a:gridCol w="208601">
                  <a:extLst>
                    <a:ext uri="{9D8B030D-6E8A-4147-A177-3AD203B41FA5}">
                      <a16:colId xmlns:a16="http://schemas.microsoft.com/office/drawing/2014/main" val="2291911055"/>
                    </a:ext>
                  </a:extLst>
                </a:gridCol>
                <a:gridCol w="208601">
                  <a:extLst>
                    <a:ext uri="{9D8B030D-6E8A-4147-A177-3AD203B41FA5}">
                      <a16:colId xmlns:a16="http://schemas.microsoft.com/office/drawing/2014/main" val="2200135670"/>
                    </a:ext>
                  </a:extLst>
                </a:gridCol>
                <a:gridCol w="208601">
                  <a:extLst>
                    <a:ext uri="{9D8B030D-6E8A-4147-A177-3AD203B41FA5}">
                      <a16:colId xmlns:a16="http://schemas.microsoft.com/office/drawing/2014/main" val="771731265"/>
                    </a:ext>
                  </a:extLst>
                </a:gridCol>
                <a:gridCol w="208601">
                  <a:extLst>
                    <a:ext uri="{9D8B030D-6E8A-4147-A177-3AD203B41FA5}">
                      <a16:colId xmlns:a16="http://schemas.microsoft.com/office/drawing/2014/main" val="2972336069"/>
                    </a:ext>
                  </a:extLst>
                </a:gridCol>
                <a:gridCol w="208601">
                  <a:extLst>
                    <a:ext uri="{9D8B030D-6E8A-4147-A177-3AD203B41FA5}">
                      <a16:colId xmlns:a16="http://schemas.microsoft.com/office/drawing/2014/main" val="4287523959"/>
                    </a:ext>
                  </a:extLst>
                </a:gridCol>
                <a:gridCol w="208601">
                  <a:extLst>
                    <a:ext uri="{9D8B030D-6E8A-4147-A177-3AD203B41FA5}">
                      <a16:colId xmlns:a16="http://schemas.microsoft.com/office/drawing/2014/main" val="1089538638"/>
                    </a:ext>
                  </a:extLst>
                </a:gridCol>
                <a:gridCol w="208601">
                  <a:extLst>
                    <a:ext uri="{9D8B030D-6E8A-4147-A177-3AD203B41FA5}">
                      <a16:colId xmlns:a16="http://schemas.microsoft.com/office/drawing/2014/main" val="3344548941"/>
                    </a:ext>
                  </a:extLst>
                </a:gridCol>
                <a:gridCol w="208601">
                  <a:extLst>
                    <a:ext uri="{9D8B030D-6E8A-4147-A177-3AD203B41FA5}">
                      <a16:colId xmlns:a16="http://schemas.microsoft.com/office/drawing/2014/main" val="2805358037"/>
                    </a:ext>
                  </a:extLst>
                </a:gridCol>
                <a:gridCol w="208601">
                  <a:extLst>
                    <a:ext uri="{9D8B030D-6E8A-4147-A177-3AD203B41FA5}">
                      <a16:colId xmlns:a16="http://schemas.microsoft.com/office/drawing/2014/main" val="2426108564"/>
                    </a:ext>
                  </a:extLst>
                </a:gridCol>
                <a:gridCol w="208601">
                  <a:extLst>
                    <a:ext uri="{9D8B030D-6E8A-4147-A177-3AD203B41FA5}">
                      <a16:colId xmlns:a16="http://schemas.microsoft.com/office/drawing/2014/main" val="1106192876"/>
                    </a:ext>
                  </a:extLst>
                </a:gridCol>
                <a:gridCol w="208601">
                  <a:extLst>
                    <a:ext uri="{9D8B030D-6E8A-4147-A177-3AD203B41FA5}">
                      <a16:colId xmlns:a16="http://schemas.microsoft.com/office/drawing/2014/main" val="967383168"/>
                    </a:ext>
                  </a:extLst>
                </a:gridCol>
                <a:gridCol w="208601">
                  <a:extLst>
                    <a:ext uri="{9D8B030D-6E8A-4147-A177-3AD203B41FA5}">
                      <a16:colId xmlns:a16="http://schemas.microsoft.com/office/drawing/2014/main" val="2738614037"/>
                    </a:ext>
                  </a:extLst>
                </a:gridCol>
                <a:gridCol w="208601">
                  <a:extLst>
                    <a:ext uri="{9D8B030D-6E8A-4147-A177-3AD203B41FA5}">
                      <a16:colId xmlns:a16="http://schemas.microsoft.com/office/drawing/2014/main" val="3947947070"/>
                    </a:ext>
                  </a:extLst>
                </a:gridCol>
                <a:gridCol w="208601">
                  <a:extLst>
                    <a:ext uri="{9D8B030D-6E8A-4147-A177-3AD203B41FA5}">
                      <a16:colId xmlns:a16="http://schemas.microsoft.com/office/drawing/2014/main" val="1579654648"/>
                    </a:ext>
                  </a:extLst>
                </a:gridCol>
                <a:gridCol w="208601">
                  <a:extLst>
                    <a:ext uri="{9D8B030D-6E8A-4147-A177-3AD203B41FA5}">
                      <a16:colId xmlns:a16="http://schemas.microsoft.com/office/drawing/2014/main" val="2943591329"/>
                    </a:ext>
                  </a:extLst>
                </a:gridCol>
                <a:gridCol w="208601">
                  <a:extLst>
                    <a:ext uri="{9D8B030D-6E8A-4147-A177-3AD203B41FA5}">
                      <a16:colId xmlns:a16="http://schemas.microsoft.com/office/drawing/2014/main" val="1033149231"/>
                    </a:ext>
                  </a:extLst>
                </a:gridCol>
                <a:gridCol w="208601">
                  <a:extLst>
                    <a:ext uri="{9D8B030D-6E8A-4147-A177-3AD203B41FA5}">
                      <a16:colId xmlns:a16="http://schemas.microsoft.com/office/drawing/2014/main" val="714060739"/>
                    </a:ext>
                  </a:extLst>
                </a:gridCol>
              </a:tblGrid>
              <a:tr h="275486">
                <a:tc gridSpan="7">
                  <a:txBody>
                    <a:bodyPr/>
                    <a:lstStyle/>
                    <a:p>
                      <a:pPr algn="ctr" fontAlgn="b"/>
                      <a:r>
                        <a:rPr lang="en-US" sz="900" b="1" u="none" strike="noStrike" dirty="0">
                          <a:effectLst/>
                        </a:rPr>
                        <a:t>Week-0</a:t>
                      </a:r>
                      <a:endParaRPr lang="en-US" sz="900" b="1" i="0" u="none" strike="noStrike" dirty="0">
                        <a:solidFill>
                          <a:srgbClr val="000000"/>
                        </a:solidFill>
                        <a:effectLst/>
                        <a:latin typeface="Arial Nova" panose="020B0504020202020204" pitchFamily="34" charset="0"/>
                      </a:endParaRPr>
                    </a:p>
                  </a:txBody>
                  <a:tcPr marL="6741" marR="6741" marT="674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Week-1</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Week-2</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Week-3</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Week-4</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Week-5</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Week-6</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900" b="1" u="none" strike="noStrike" dirty="0">
                          <a:effectLst/>
                        </a:rPr>
                        <a:t>Week-7</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340261"/>
                  </a:ext>
                </a:extLst>
              </a:tr>
              <a:tr h="606422">
                <a:tc>
                  <a:txBody>
                    <a:bodyPr/>
                    <a:lstStyle/>
                    <a:p>
                      <a:pPr algn="ctr" fontAlgn="b"/>
                      <a:r>
                        <a:rPr lang="en-US" sz="900" u="none" strike="noStrike">
                          <a:effectLst/>
                        </a:rPr>
                        <a:t>15-May-20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16-May-20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18-May-20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19-May-20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20-May-20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22-May-20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23-May-20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24-May-20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25-May-20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26-May-20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27-May-20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29-May-20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31-May-20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01-Jun-20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05-Jun-20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08-Jun-20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14-Jun-20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15-Jun-20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19-Jun-20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21-Jun-20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22-Jun-20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23-Jun-20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24-Jun-20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26-Jun-20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27-Jun-20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28-Jun-20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29-Jun-20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30-Jun-20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a:effectLst/>
                        </a:rPr>
                        <a:t>01-Jul-20</a:t>
                      </a:r>
                      <a:endParaRPr lang="en-US" sz="900" b="1" i="0" u="none" strike="noStrike">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extLst>
                  <a:ext uri="{0D108BD9-81ED-4DB2-BD59-A6C34878D82A}">
                    <a16:rowId xmlns:a16="http://schemas.microsoft.com/office/drawing/2014/main" val="3524056929"/>
                  </a:ext>
                </a:extLst>
              </a:tr>
            </a:tbl>
          </a:graphicData>
        </a:graphic>
      </p:graphicFrame>
      <p:grpSp>
        <p:nvGrpSpPr>
          <p:cNvPr id="4" name="Milestone 2" title="Milestone 2">
            <a:extLst>
              <a:ext uri="{FF2B5EF4-FFF2-40B4-BE49-F238E27FC236}">
                <a16:creationId xmlns:a16="http://schemas.microsoft.com/office/drawing/2014/main" id="{3F787464-91E3-4896-89C2-A9337E8EA8E9}"/>
              </a:ext>
            </a:extLst>
          </p:cNvPr>
          <p:cNvGrpSpPr/>
          <p:nvPr/>
        </p:nvGrpSpPr>
        <p:grpSpPr>
          <a:xfrm>
            <a:off x="598204" y="1818490"/>
            <a:ext cx="2444189" cy="3195412"/>
            <a:chOff x="1479739" y="1133560"/>
            <a:chExt cx="2444189" cy="3718427"/>
          </a:xfrm>
        </p:grpSpPr>
        <p:sp>
          <p:nvSpPr>
            <p:cNvPr id="5" name="Arrow: Down 4" title="Milestone Tall Arrow">
              <a:extLst>
                <a:ext uri="{FF2B5EF4-FFF2-40B4-BE49-F238E27FC236}">
                  <a16:creationId xmlns:a16="http://schemas.microsoft.com/office/drawing/2014/main" id="{5D5A2890-AE7D-40F4-8622-760CAF6069AC}"/>
                </a:ext>
              </a:extLst>
            </p:cNvPr>
            <p:cNvSpPr/>
            <p:nvPr/>
          </p:nvSpPr>
          <p:spPr>
            <a:xfrm>
              <a:off x="1479739" y="1966881"/>
              <a:ext cx="306567" cy="288510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dirty="0">
                <a:solidFill>
                  <a:schemeClr val="accent2">
                    <a:lumMod val="50000"/>
                  </a:schemeClr>
                </a:solidFill>
              </a:endParaRPr>
            </a:p>
          </p:txBody>
        </p:sp>
        <p:grpSp>
          <p:nvGrpSpPr>
            <p:cNvPr id="7" name="Group 6" title="Milestone Text">
              <a:extLst>
                <a:ext uri="{FF2B5EF4-FFF2-40B4-BE49-F238E27FC236}">
                  <a16:creationId xmlns:a16="http://schemas.microsoft.com/office/drawing/2014/main" id="{12466FBA-7A87-4C75-890B-E3910D078CC7}"/>
                </a:ext>
              </a:extLst>
            </p:cNvPr>
            <p:cNvGrpSpPr/>
            <p:nvPr/>
          </p:nvGrpSpPr>
          <p:grpSpPr>
            <a:xfrm>
              <a:off x="1479739" y="1133560"/>
              <a:ext cx="2444189" cy="897611"/>
              <a:chOff x="2110554" y="2120853"/>
              <a:chExt cx="2444189" cy="897611"/>
            </a:xfrm>
          </p:grpSpPr>
          <p:sp>
            <p:nvSpPr>
              <p:cNvPr id="8" name="TextBox 7">
                <a:extLst>
                  <a:ext uri="{FF2B5EF4-FFF2-40B4-BE49-F238E27FC236}">
                    <a16:creationId xmlns:a16="http://schemas.microsoft.com/office/drawing/2014/main" id="{BF31B0BF-3B3F-4DB9-9734-A9E17747354D}"/>
                  </a:ext>
                </a:extLst>
              </p:cNvPr>
              <p:cNvSpPr txBox="1"/>
              <p:nvPr/>
            </p:nvSpPr>
            <p:spPr>
              <a:xfrm>
                <a:off x="2110554" y="2120853"/>
                <a:ext cx="2444189" cy="250707"/>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Start of Capstone Project</a:t>
                </a:r>
              </a:p>
            </p:txBody>
          </p:sp>
          <p:sp>
            <p:nvSpPr>
              <p:cNvPr id="9" name="TextBox 8">
                <a:extLst>
                  <a:ext uri="{FF2B5EF4-FFF2-40B4-BE49-F238E27FC236}">
                    <a16:creationId xmlns:a16="http://schemas.microsoft.com/office/drawing/2014/main" id="{E90D768A-6175-4202-841F-822EE8A31724}"/>
                  </a:ext>
                </a:extLst>
              </p:cNvPr>
              <p:cNvSpPr txBox="1"/>
              <p:nvPr/>
            </p:nvSpPr>
            <p:spPr>
              <a:xfrm>
                <a:off x="2110554" y="2422933"/>
                <a:ext cx="2195615" cy="358153"/>
              </a:xfrm>
              <a:prstGeom prst="rect">
                <a:avLst/>
              </a:prstGeom>
              <a:noFill/>
            </p:spPr>
            <p:txBody>
              <a:bodyPr wrap="square" lIns="0" tIns="0" rIns="0" bIns="0" rtlCol="0">
                <a:spAutoFit/>
              </a:bodyPr>
              <a:lstStyle/>
              <a:p>
                <a:r>
                  <a:rPr lang="en-US" sz="1000" dirty="0">
                    <a:latin typeface="Microsoft GothicNeo" panose="020B0503020000020004" pitchFamily="34" charset="-127"/>
                    <a:ea typeface="Microsoft GothicNeo" panose="020B0503020000020004" pitchFamily="34" charset="-127"/>
                    <a:cs typeface="Microsoft GothicNeo" panose="020B0503020000020004" pitchFamily="34" charset="-127"/>
                  </a:rPr>
                  <a:t>Release the Capstone problem statement &amp; Grouping</a:t>
                </a:r>
                <a:endParaRPr lang="en-ZA" sz="1000" dirty="0">
                  <a:solidFill>
                    <a:schemeClr val="tx1">
                      <a:lumMod val="75000"/>
                      <a:lumOff val="25000"/>
                    </a:schemeClr>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0" name="TextBox 9">
                <a:extLst>
                  <a:ext uri="{FF2B5EF4-FFF2-40B4-BE49-F238E27FC236}">
                    <a16:creationId xmlns:a16="http://schemas.microsoft.com/office/drawing/2014/main" id="{59A5778A-4EB9-45A1-8CDF-70B477A09A9D}"/>
                  </a:ext>
                </a:extLst>
              </p:cNvPr>
              <p:cNvSpPr txBox="1"/>
              <p:nvPr/>
            </p:nvSpPr>
            <p:spPr>
              <a:xfrm>
                <a:off x="2110556" y="2782726"/>
                <a:ext cx="1294781" cy="235738"/>
              </a:xfrm>
              <a:prstGeom prst="rect">
                <a:avLst/>
              </a:prstGeom>
              <a:noFill/>
            </p:spPr>
            <p:txBody>
              <a:bodyPr wrap="square" lIns="0" tIns="0" rIns="0" bIns="0" rtlCol="0">
                <a:noAutofit/>
              </a:bodyPr>
              <a:lstStyle/>
              <a:p>
                <a:r>
                  <a:rPr lang="en-ZA" sz="900" dirty="0">
                    <a:solidFill>
                      <a:srgbClr val="FFFF00"/>
                    </a:solidFill>
                  </a:rPr>
                  <a:t>15-May-2020</a:t>
                </a:r>
              </a:p>
            </p:txBody>
          </p:sp>
        </p:grpSp>
      </p:grpSp>
      <p:grpSp>
        <p:nvGrpSpPr>
          <p:cNvPr id="18" name="Milestone 2" title="Milestone 2">
            <a:extLst>
              <a:ext uri="{FF2B5EF4-FFF2-40B4-BE49-F238E27FC236}">
                <a16:creationId xmlns:a16="http://schemas.microsoft.com/office/drawing/2014/main" id="{348D5EFA-917B-4948-AF39-40C232801543}"/>
              </a:ext>
            </a:extLst>
          </p:cNvPr>
          <p:cNvGrpSpPr/>
          <p:nvPr/>
        </p:nvGrpSpPr>
        <p:grpSpPr>
          <a:xfrm>
            <a:off x="3743250" y="730621"/>
            <a:ext cx="3334165" cy="4283281"/>
            <a:chOff x="1479739" y="1174884"/>
            <a:chExt cx="2444189" cy="3835678"/>
          </a:xfrm>
        </p:grpSpPr>
        <p:sp>
          <p:nvSpPr>
            <p:cNvPr id="19" name="Arrow: Down 18" title="Milestone Tall Arrow">
              <a:extLst>
                <a:ext uri="{FF2B5EF4-FFF2-40B4-BE49-F238E27FC236}">
                  <a16:creationId xmlns:a16="http://schemas.microsoft.com/office/drawing/2014/main" id="{7CBD682D-E5D6-4D2C-B74E-8258FD0FF26B}"/>
                </a:ext>
              </a:extLst>
            </p:cNvPr>
            <p:cNvSpPr/>
            <p:nvPr/>
          </p:nvSpPr>
          <p:spPr>
            <a:xfrm>
              <a:off x="1479740" y="2073777"/>
              <a:ext cx="184215" cy="2936785"/>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title="Milestone Text">
              <a:extLst>
                <a:ext uri="{FF2B5EF4-FFF2-40B4-BE49-F238E27FC236}">
                  <a16:creationId xmlns:a16="http://schemas.microsoft.com/office/drawing/2014/main" id="{A6821C1C-FC7B-405E-9B8C-F33AE14C22CF}"/>
                </a:ext>
              </a:extLst>
            </p:cNvPr>
            <p:cNvGrpSpPr/>
            <p:nvPr/>
          </p:nvGrpSpPr>
          <p:grpSpPr>
            <a:xfrm>
              <a:off x="1479739" y="1174884"/>
              <a:ext cx="2444189" cy="1029617"/>
              <a:chOff x="2110554" y="2162177"/>
              <a:chExt cx="2444189" cy="1029617"/>
            </a:xfrm>
          </p:grpSpPr>
          <p:sp>
            <p:nvSpPr>
              <p:cNvPr id="22" name="TextBox 21">
                <a:extLst>
                  <a:ext uri="{FF2B5EF4-FFF2-40B4-BE49-F238E27FC236}">
                    <a16:creationId xmlns:a16="http://schemas.microsoft.com/office/drawing/2014/main" id="{F124A6C2-B0AD-401E-9792-7DE4F2D675F7}"/>
                  </a:ext>
                </a:extLst>
              </p:cNvPr>
              <p:cNvSpPr txBox="1"/>
              <p:nvPr/>
            </p:nvSpPr>
            <p:spPr>
              <a:xfrm>
                <a:off x="2110554" y="2162177"/>
                <a:ext cx="2444189" cy="192930"/>
              </a:xfrm>
              <a:prstGeom prst="rect">
                <a:avLst/>
              </a:prstGeom>
              <a:noFill/>
            </p:spPr>
            <p:txBody>
              <a:bodyPr wrap="square" lIns="0" tIns="0" rIns="0" bIns="0" rtlCol="0">
                <a:spAutoFit/>
              </a:bodyPr>
              <a:lstStyle/>
              <a:p>
                <a:r>
                  <a:rPr lang="en-US"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endParaRPr lang="en-ZA" sz="8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3" name="TextBox 22">
                <a:extLst>
                  <a:ext uri="{FF2B5EF4-FFF2-40B4-BE49-F238E27FC236}">
                    <a16:creationId xmlns:a16="http://schemas.microsoft.com/office/drawing/2014/main" id="{1C0265FE-D35D-4DEF-8534-EDBD3973E952}"/>
                  </a:ext>
                </a:extLst>
              </p:cNvPr>
              <p:cNvSpPr txBox="1"/>
              <p:nvPr/>
            </p:nvSpPr>
            <p:spPr>
              <a:xfrm>
                <a:off x="2110554" y="2383182"/>
                <a:ext cx="2195615" cy="551228"/>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Review progress of team &amp; individuals' contributions, Pointing out errors, suggesting alternative methods, clarification of conceptual roadblocks if any.</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4" name="TextBox 23">
                <a:extLst>
                  <a:ext uri="{FF2B5EF4-FFF2-40B4-BE49-F238E27FC236}">
                    <a16:creationId xmlns:a16="http://schemas.microsoft.com/office/drawing/2014/main" id="{E88470AC-F047-4F0B-A0A8-592D293FD8FF}"/>
                  </a:ext>
                </a:extLst>
              </p:cNvPr>
              <p:cNvSpPr txBox="1"/>
              <p:nvPr/>
            </p:nvSpPr>
            <p:spPr>
              <a:xfrm>
                <a:off x="2110556" y="2956057"/>
                <a:ext cx="1294781" cy="235737"/>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30-May-2020</a:t>
                </a:r>
              </a:p>
            </p:txBody>
          </p:sp>
        </p:grpSp>
      </p:grpSp>
      <p:grpSp>
        <p:nvGrpSpPr>
          <p:cNvPr id="11" name="Milestone 2" title="Milestone 2">
            <a:extLst>
              <a:ext uri="{FF2B5EF4-FFF2-40B4-BE49-F238E27FC236}">
                <a16:creationId xmlns:a16="http://schemas.microsoft.com/office/drawing/2014/main" id="{665EFE97-0850-430D-B5AF-7A8294A41C42}"/>
              </a:ext>
            </a:extLst>
          </p:cNvPr>
          <p:cNvGrpSpPr/>
          <p:nvPr/>
        </p:nvGrpSpPr>
        <p:grpSpPr>
          <a:xfrm>
            <a:off x="2284819" y="2634692"/>
            <a:ext cx="2453067" cy="2379210"/>
            <a:chOff x="1479739" y="1093804"/>
            <a:chExt cx="2453067" cy="4345768"/>
          </a:xfrm>
        </p:grpSpPr>
        <p:sp>
          <p:nvSpPr>
            <p:cNvPr id="12" name="Arrow: Down 11" title="Milestone Tall Arrow">
              <a:extLst>
                <a:ext uri="{FF2B5EF4-FFF2-40B4-BE49-F238E27FC236}">
                  <a16:creationId xmlns:a16="http://schemas.microsoft.com/office/drawing/2014/main" id="{29CA9768-8930-4245-AB79-2A272BCFAE55}"/>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sz="1600" dirty="0">
                <a:solidFill>
                  <a:schemeClr val="accent2">
                    <a:lumMod val="50000"/>
                  </a:schemeClr>
                </a:solidFill>
              </a:endParaRPr>
            </a:p>
          </p:txBody>
        </p:sp>
        <p:grpSp>
          <p:nvGrpSpPr>
            <p:cNvPr id="14" name="Group 13" title="Milestone Text">
              <a:extLst>
                <a:ext uri="{FF2B5EF4-FFF2-40B4-BE49-F238E27FC236}">
                  <a16:creationId xmlns:a16="http://schemas.microsoft.com/office/drawing/2014/main" id="{D91B5C3E-869F-4134-BA51-27E20685694A}"/>
                </a:ext>
              </a:extLst>
            </p:cNvPr>
            <p:cNvGrpSpPr/>
            <p:nvPr/>
          </p:nvGrpSpPr>
          <p:grpSpPr>
            <a:xfrm>
              <a:off x="1479739" y="1093804"/>
              <a:ext cx="2453067" cy="1876551"/>
              <a:chOff x="2110554" y="2081097"/>
              <a:chExt cx="2453067" cy="1876551"/>
            </a:xfrm>
          </p:grpSpPr>
          <p:sp>
            <p:nvSpPr>
              <p:cNvPr id="15" name="TextBox 14">
                <a:extLst>
                  <a:ext uri="{FF2B5EF4-FFF2-40B4-BE49-F238E27FC236}">
                    <a16:creationId xmlns:a16="http://schemas.microsoft.com/office/drawing/2014/main" id="{0228D0F7-57D6-4AC1-B6DB-22EDB55E4EA5}"/>
                  </a:ext>
                </a:extLst>
              </p:cNvPr>
              <p:cNvSpPr txBox="1"/>
              <p:nvPr/>
            </p:nvSpPr>
            <p:spPr>
              <a:xfrm>
                <a:off x="2110554" y="2081097"/>
                <a:ext cx="2444189" cy="393521"/>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-1</a:t>
                </a:r>
              </a:p>
            </p:txBody>
          </p:sp>
          <p:sp>
            <p:nvSpPr>
              <p:cNvPr id="16" name="TextBox 15">
                <a:extLst>
                  <a:ext uri="{FF2B5EF4-FFF2-40B4-BE49-F238E27FC236}">
                    <a16:creationId xmlns:a16="http://schemas.microsoft.com/office/drawing/2014/main" id="{12B9DC2E-B571-4CB9-BB9C-D62F27594F1B}"/>
                  </a:ext>
                </a:extLst>
              </p:cNvPr>
              <p:cNvSpPr txBox="1"/>
              <p:nvPr/>
            </p:nvSpPr>
            <p:spPr>
              <a:xfrm>
                <a:off x="2119432" y="2552664"/>
                <a:ext cx="2444189" cy="1124346"/>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Discussion of Problem Statement, Delegation of responsibilities among team members, Planning and approach to capstone</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7" name="TextBox 16">
                <a:extLst>
                  <a:ext uri="{FF2B5EF4-FFF2-40B4-BE49-F238E27FC236}">
                    <a16:creationId xmlns:a16="http://schemas.microsoft.com/office/drawing/2014/main" id="{BFFFAD22-9D19-482E-B643-87718E1C0039}"/>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23-May-2020</a:t>
                </a:r>
              </a:p>
            </p:txBody>
          </p:sp>
        </p:grpSp>
      </p:grpSp>
      <p:grpSp>
        <p:nvGrpSpPr>
          <p:cNvPr id="25" name="Milestone 2" title="Milestone 2">
            <a:extLst>
              <a:ext uri="{FF2B5EF4-FFF2-40B4-BE49-F238E27FC236}">
                <a16:creationId xmlns:a16="http://schemas.microsoft.com/office/drawing/2014/main" id="{8B6CCB2E-EE53-42C6-A385-42C0FF9936A2}"/>
              </a:ext>
            </a:extLst>
          </p:cNvPr>
          <p:cNvGrpSpPr/>
          <p:nvPr/>
        </p:nvGrpSpPr>
        <p:grpSpPr>
          <a:xfrm>
            <a:off x="5078033" y="1941111"/>
            <a:ext cx="2453066" cy="3072791"/>
            <a:chOff x="1479740" y="1290879"/>
            <a:chExt cx="2453066" cy="3589124"/>
          </a:xfrm>
        </p:grpSpPr>
        <p:sp>
          <p:nvSpPr>
            <p:cNvPr id="26" name="Arrow: Down 25" title="Milestone Tall Arrow">
              <a:extLst>
                <a:ext uri="{FF2B5EF4-FFF2-40B4-BE49-F238E27FC236}">
                  <a16:creationId xmlns:a16="http://schemas.microsoft.com/office/drawing/2014/main" id="{6DEB0EC4-A5C1-46D1-B9A0-0AEA87EE45E4}"/>
                </a:ext>
              </a:extLst>
            </p:cNvPr>
            <p:cNvSpPr/>
            <p:nvPr/>
          </p:nvSpPr>
          <p:spPr>
            <a:xfrm>
              <a:off x="1605409" y="2368932"/>
              <a:ext cx="288000" cy="2511071"/>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7" name="Group 26" title="Milestone Text">
              <a:extLst>
                <a:ext uri="{FF2B5EF4-FFF2-40B4-BE49-F238E27FC236}">
                  <a16:creationId xmlns:a16="http://schemas.microsoft.com/office/drawing/2014/main" id="{FF5C8A13-C145-46B7-8916-C36B97515BA2}"/>
                </a:ext>
              </a:extLst>
            </p:cNvPr>
            <p:cNvGrpSpPr/>
            <p:nvPr/>
          </p:nvGrpSpPr>
          <p:grpSpPr>
            <a:xfrm>
              <a:off x="1479740" y="1290879"/>
              <a:ext cx="2453066" cy="1078050"/>
              <a:chOff x="2110555" y="2278172"/>
              <a:chExt cx="2453066" cy="1078050"/>
            </a:xfrm>
          </p:grpSpPr>
          <p:sp>
            <p:nvSpPr>
              <p:cNvPr id="28" name="TextBox 27">
                <a:extLst>
                  <a:ext uri="{FF2B5EF4-FFF2-40B4-BE49-F238E27FC236}">
                    <a16:creationId xmlns:a16="http://schemas.microsoft.com/office/drawing/2014/main" id="{9072397A-9239-4CD2-9180-C3E77BE5B123}"/>
                  </a:ext>
                </a:extLst>
              </p:cNvPr>
              <p:cNvSpPr txBox="1"/>
              <p:nvPr/>
            </p:nvSpPr>
            <p:spPr>
              <a:xfrm>
                <a:off x="2110555" y="2278172"/>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-1</a:t>
                </a:r>
              </a:p>
            </p:txBody>
          </p:sp>
          <p:sp>
            <p:nvSpPr>
              <p:cNvPr id="29" name="TextBox 28">
                <a:extLst>
                  <a:ext uri="{FF2B5EF4-FFF2-40B4-BE49-F238E27FC236}">
                    <a16:creationId xmlns:a16="http://schemas.microsoft.com/office/drawing/2014/main" id="{72761799-CA71-44EB-868D-018F1E6590A0}"/>
                  </a:ext>
                </a:extLst>
              </p:cNvPr>
              <p:cNvSpPr txBox="1"/>
              <p:nvPr/>
            </p:nvSpPr>
            <p:spPr>
              <a:xfrm>
                <a:off x="2119432" y="2552664"/>
                <a:ext cx="2444189" cy="539241"/>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Validate the interim submission and suggest improvements if any. Raise alarms for proactive correction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30" name="TextBox 29">
                <a:extLst>
                  <a:ext uri="{FF2B5EF4-FFF2-40B4-BE49-F238E27FC236}">
                    <a16:creationId xmlns:a16="http://schemas.microsoft.com/office/drawing/2014/main" id="{F43B10D3-F267-4D31-BF6F-EC2F491785EF}"/>
                  </a:ext>
                </a:extLst>
              </p:cNvPr>
              <p:cNvSpPr txBox="1"/>
              <p:nvPr/>
            </p:nvSpPr>
            <p:spPr>
              <a:xfrm>
                <a:off x="2119432" y="3120483"/>
                <a:ext cx="1294781" cy="235739"/>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06-Jun-2020</a:t>
                </a:r>
              </a:p>
            </p:txBody>
          </p:sp>
        </p:grpSp>
      </p:grpSp>
      <p:sp>
        <p:nvSpPr>
          <p:cNvPr id="31" name="Arrow: Down 30" title="Milestone Tall Arrow">
            <a:extLst>
              <a:ext uri="{FF2B5EF4-FFF2-40B4-BE49-F238E27FC236}">
                <a16:creationId xmlns:a16="http://schemas.microsoft.com/office/drawing/2014/main" id="{0EEE3C8D-CD09-416C-ABE0-261E35BDC8B0}"/>
              </a:ext>
            </a:extLst>
          </p:cNvPr>
          <p:cNvSpPr/>
          <p:nvPr/>
        </p:nvSpPr>
        <p:spPr>
          <a:xfrm>
            <a:off x="6941999" y="825625"/>
            <a:ext cx="108000" cy="4188278"/>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pic>
        <p:nvPicPr>
          <p:cNvPr id="33" name="Graphic 32" descr="Flag">
            <a:extLst>
              <a:ext uri="{FF2B5EF4-FFF2-40B4-BE49-F238E27FC236}">
                <a16:creationId xmlns:a16="http://schemas.microsoft.com/office/drawing/2014/main" id="{6173DDD6-F1DA-41AD-A5B2-9BED5A34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977" y="533911"/>
            <a:ext cx="491329" cy="491329"/>
          </a:xfrm>
          <a:prstGeom prst="rect">
            <a:avLst/>
          </a:prstGeom>
        </p:spPr>
      </p:pic>
      <p:sp>
        <p:nvSpPr>
          <p:cNvPr id="34" name="TextBox 33">
            <a:extLst>
              <a:ext uri="{FF2B5EF4-FFF2-40B4-BE49-F238E27FC236}">
                <a16:creationId xmlns:a16="http://schemas.microsoft.com/office/drawing/2014/main" id="{34238D0D-E90C-4150-98F5-FC2D8B90E2F4}"/>
              </a:ext>
            </a:extLst>
          </p:cNvPr>
          <p:cNvSpPr txBox="1"/>
          <p:nvPr/>
        </p:nvSpPr>
        <p:spPr>
          <a:xfrm>
            <a:off x="6014645" y="518091"/>
            <a:ext cx="942887" cy="400110"/>
          </a:xfrm>
          <a:prstGeom prst="rect">
            <a:avLst/>
          </a:prstGeom>
          <a:noFill/>
        </p:spPr>
        <p:txBody>
          <a:bodyPr wrap="none" rtlCol="0">
            <a:spAutoFit/>
          </a:bodyPr>
          <a:lstStyle/>
          <a:p>
            <a:r>
              <a:rPr lang="en-US" sz="1000" b="1" dirty="0">
                <a:solidFill>
                  <a:schemeClr val="accent2">
                    <a:lumMod val="60000"/>
                    <a:lumOff val="40000"/>
                  </a:schemeClr>
                </a:solidFill>
              </a:rPr>
              <a:t>Interim report</a:t>
            </a:r>
          </a:p>
          <a:p>
            <a:r>
              <a:rPr lang="en-US" sz="1000" b="1" dirty="0">
                <a:solidFill>
                  <a:schemeClr val="accent2">
                    <a:lumMod val="60000"/>
                    <a:lumOff val="40000"/>
                  </a:schemeClr>
                </a:solidFill>
              </a:rPr>
              <a:t>submission</a:t>
            </a:r>
          </a:p>
        </p:txBody>
      </p:sp>
      <p:grpSp>
        <p:nvGrpSpPr>
          <p:cNvPr id="41" name="Milestone 2" title="Milestone 2">
            <a:extLst>
              <a:ext uri="{FF2B5EF4-FFF2-40B4-BE49-F238E27FC236}">
                <a16:creationId xmlns:a16="http://schemas.microsoft.com/office/drawing/2014/main" id="{C77F39F0-5E49-4D37-BFC2-34247D5739F1}"/>
              </a:ext>
            </a:extLst>
          </p:cNvPr>
          <p:cNvGrpSpPr/>
          <p:nvPr/>
        </p:nvGrpSpPr>
        <p:grpSpPr>
          <a:xfrm>
            <a:off x="8039049" y="1461534"/>
            <a:ext cx="2461374" cy="3552368"/>
            <a:chOff x="1471432" y="1290288"/>
            <a:chExt cx="2461374" cy="4149286"/>
          </a:xfrm>
        </p:grpSpPr>
        <p:sp>
          <p:nvSpPr>
            <p:cNvPr id="42" name="Arrow: Down 41" title="Milestone Tall Arrow">
              <a:extLst>
                <a:ext uri="{FF2B5EF4-FFF2-40B4-BE49-F238E27FC236}">
                  <a16:creationId xmlns:a16="http://schemas.microsoft.com/office/drawing/2014/main" id="{59205F49-1AA9-4ADB-A0B7-B47CBB0DF6CC}"/>
                </a:ext>
              </a:extLst>
            </p:cNvPr>
            <p:cNvSpPr/>
            <p:nvPr/>
          </p:nvSpPr>
          <p:spPr>
            <a:xfrm>
              <a:off x="1479740" y="2368930"/>
              <a:ext cx="288000" cy="3070644"/>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3" name="Group 42" title="Milestone Text">
              <a:extLst>
                <a:ext uri="{FF2B5EF4-FFF2-40B4-BE49-F238E27FC236}">
                  <a16:creationId xmlns:a16="http://schemas.microsoft.com/office/drawing/2014/main" id="{59E42821-CB86-4176-B500-7AD888F55DAD}"/>
                </a:ext>
              </a:extLst>
            </p:cNvPr>
            <p:cNvGrpSpPr/>
            <p:nvPr/>
          </p:nvGrpSpPr>
          <p:grpSpPr>
            <a:xfrm>
              <a:off x="1471432" y="1290288"/>
              <a:ext cx="2461374" cy="1078642"/>
              <a:chOff x="2102247" y="2277581"/>
              <a:chExt cx="2461374" cy="1078642"/>
            </a:xfrm>
          </p:grpSpPr>
          <p:sp>
            <p:nvSpPr>
              <p:cNvPr id="44" name="TextBox 43">
                <a:extLst>
                  <a:ext uri="{FF2B5EF4-FFF2-40B4-BE49-F238E27FC236}">
                    <a16:creationId xmlns:a16="http://schemas.microsoft.com/office/drawing/2014/main" id="{442CE57F-D4F4-4006-A3D0-774E6DB29581}"/>
                  </a:ext>
                </a:extLst>
              </p:cNvPr>
              <p:cNvSpPr txBox="1"/>
              <p:nvPr/>
            </p:nvSpPr>
            <p:spPr>
              <a:xfrm>
                <a:off x="2102247" y="2277581"/>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45" name="TextBox 44">
                <a:extLst>
                  <a:ext uri="{FF2B5EF4-FFF2-40B4-BE49-F238E27FC236}">
                    <a16:creationId xmlns:a16="http://schemas.microsoft.com/office/drawing/2014/main" id="{6ABC9DEC-B790-439B-9E07-1BA722BF3132}"/>
                  </a:ext>
                </a:extLst>
              </p:cNvPr>
              <p:cNvSpPr txBox="1"/>
              <p:nvPr/>
            </p:nvSpPr>
            <p:spPr>
              <a:xfrm>
                <a:off x="2119432" y="2552664"/>
                <a:ext cx="2444189" cy="539240"/>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Final model tuning and documentation. Validation of the final report before submission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6" name="TextBox 45">
                <a:extLst>
                  <a:ext uri="{FF2B5EF4-FFF2-40B4-BE49-F238E27FC236}">
                    <a16:creationId xmlns:a16="http://schemas.microsoft.com/office/drawing/2014/main" id="{514E0E81-C9BC-45D4-AC4D-D8CADD02128F}"/>
                  </a:ext>
                </a:extLst>
              </p:cNvPr>
              <p:cNvSpPr txBox="1"/>
              <p:nvPr/>
            </p:nvSpPr>
            <p:spPr>
              <a:xfrm>
                <a:off x="2119432" y="3120483"/>
                <a:ext cx="1294781" cy="235740"/>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20-Jun-2020</a:t>
                </a:r>
              </a:p>
            </p:txBody>
          </p:sp>
        </p:grpSp>
      </p:grpSp>
      <p:grpSp>
        <p:nvGrpSpPr>
          <p:cNvPr id="35" name="Milestone 2" title="Milestone 2">
            <a:extLst>
              <a:ext uri="{FF2B5EF4-FFF2-40B4-BE49-F238E27FC236}">
                <a16:creationId xmlns:a16="http://schemas.microsoft.com/office/drawing/2014/main" id="{EBA2781F-2CC7-4D91-93FE-F224FFF8F859}"/>
              </a:ext>
            </a:extLst>
          </p:cNvPr>
          <p:cNvGrpSpPr/>
          <p:nvPr/>
        </p:nvGrpSpPr>
        <p:grpSpPr>
          <a:xfrm>
            <a:off x="6614429" y="2994664"/>
            <a:ext cx="2453067" cy="2019238"/>
            <a:chOff x="1479739" y="1751314"/>
            <a:chExt cx="2453067" cy="3688258"/>
          </a:xfrm>
        </p:grpSpPr>
        <p:sp>
          <p:nvSpPr>
            <p:cNvPr id="36" name="Arrow: Down 35" title="Milestone Tall Arrow">
              <a:extLst>
                <a:ext uri="{FF2B5EF4-FFF2-40B4-BE49-F238E27FC236}">
                  <a16:creationId xmlns:a16="http://schemas.microsoft.com/office/drawing/2014/main" id="{0F58779D-79DF-49ED-8CCE-4F89A9B319F4}"/>
                </a:ext>
              </a:extLst>
            </p:cNvPr>
            <p:cNvSpPr/>
            <p:nvPr/>
          </p:nvSpPr>
          <p:spPr>
            <a:xfrm>
              <a:off x="1479740" y="3063985"/>
              <a:ext cx="288000" cy="2375587"/>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37" name="Group 36" title="Milestone Text">
              <a:extLst>
                <a:ext uri="{FF2B5EF4-FFF2-40B4-BE49-F238E27FC236}">
                  <a16:creationId xmlns:a16="http://schemas.microsoft.com/office/drawing/2014/main" id="{C3F9A5B3-30CA-4FB8-8574-725293102E76}"/>
                </a:ext>
              </a:extLst>
            </p:cNvPr>
            <p:cNvGrpSpPr/>
            <p:nvPr/>
          </p:nvGrpSpPr>
          <p:grpSpPr>
            <a:xfrm>
              <a:off x="1479739" y="1751314"/>
              <a:ext cx="2453067" cy="1219041"/>
              <a:chOff x="2110554" y="2738607"/>
              <a:chExt cx="2453067" cy="1219041"/>
            </a:xfrm>
          </p:grpSpPr>
          <p:sp>
            <p:nvSpPr>
              <p:cNvPr id="38" name="TextBox 37">
                <a:extLst>
                  <a:ext uri="{FF2B5EF4-FFF2-40B4-BE49-F238E27FC236}">
                    <a16:creationId xmlns:a16="http://schemas.microsoft.com/office/drawing/2014/main" id="{C1377D93-8649-4736-8126-FE1814A64ACC}"/>
                  </a:ext>
                </a:extLst>
              </p:cNvPr>
              <p:cNvSpPr txBox="1"/>
              <p:nvPr/>
            </p:nvSpPr>
            <p:spPr>
              <a:xfrm>
                <a:off x="2110554" y="2738607"/>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-2</a:t>
                </a:r>
              </a:p>
            </p:txBody>
          </p:sp>
          <p:sp>
            <p:nvSpPr>
              <p:cNvPr id="39" name="TextBox 38">
                <a:extLst>
                  <a:ext uri="{FF2B5EF4-FFF2-40B4-BE49-F238E27FC236}">
                    <a16:creationId xmlns:a16="http://schemas.microsoft.com/office/drawing/2014/main" id="{1FCB8E3A-EFE4-4C11-B46F-0BF5497A0C0D}"/>
                  </a:ext>
                </a:extLst>
              </p:cNvPr>
              <p:cNvSpPr txBox="1"/>
              <p:nvPr/>
            </p:nvSpPr>
            <p:spPr>
              <a:xfrm>
                <a:off x="2119432" y="3126769"/>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Evaluation of your model (Comparison of different models, performance tuning)</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0" name="TextBox 39">
                <a:extLst>
                  <a:ext uri="{FF2B5EF4-FFF2-40B4-BE49-F238E27FC236}">
                    <a16:creationId xmlns:a16="http://schemas.microsoft.com/office/drawing/2014/main" id="{C8DE77B5-29BF-4D08-AA4A-D52BD0C15777}"/>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13-Jun-2020</a:t>
                </a:r>
              </a:p>
            </p:txBody>
          </p:sp>
        </p:grpSp>
      </p:grpSp>
      <p:pic>
        <p:nvPicPr>
          <p:cNvPr id="66" name="Graphic 65" descr="Flag">
            <a:extLst>
              <a:ext uri="{FF2B5EF4-FFF2-40B4-BE49-F238E27FC236}">
                <a16:creationId xmlns:a16="http://schemas.microsoft.com/office/drawing/2014/main" id="{4E8BADA7-962E-4715-B79E-2FBE7C7D83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4577" y="512177"/>
            <a:ext cx="491329" cy="491329"/>
          </a:xfrm>
          <a:prstGeom prst="rect">
            <a:avLst/>
          </a:prstGeom>
        </p:spPr>
      </p:pic>
      <p:sp>
        <p:nvSpPr>
          <p:cNvPr id="67" name="TextBox 66">
            <a:extLst>
              <a:ext uri="{FF2B5EF4-FFF2-40B4-BE49-F238E27FC236}">
                <a16:creationId xmlns:a16="http://schemas.microsoft.com/office/drawing/2014/main" id="{1BE63723-1C63-43CE-A5C6-C50A53581569}"/>
              </a:ext>
            </a:extLst>
          </p:cNvPr>
          <p:cNvSpPr txBox="1"/>
          <p:nvPr/>
        </p:nvSpPr>
        <p:spPr>
          <a:xfrm>
            <a:off x="10361740" y="481706"/>
            <a:ext cx="833883" cy="400110"/>
          </a:xfrm>
          <a:prstGeom prst="rect">
            <a:avLst/>
          </a:prstGeom>
          <a:noFill/>
        </p:spPr>
        <p:txBody>
          <a:bodyPr wrap="none" rtlCol="0">
            <a:spAutoFit/>
          </a:bodyPr>
          <a:lstStyle/>
          <a:p>
            <a:r>
              <a:rPr lang="en-US" sz="1000" b="1" dirty="0">
                <a:solidFill>
                  <a:schemeClr val="accent2">
                    <a:lumMod val="60000"/>
                    <a:lumOff val="40000"/>
                  </a:schemeClr>
                </a:solidFill>
              </a:rPr>
              <a:t>Final report </a:t>
            </a:r>
          </a:p>
          <a:p>
            <a:r>
              <a:rPr lang="en-US" sz="1000" b="1" dirty="0">
                <a:solidFill>
                  <a:schemeClr val="accent2">
                    <a:lumMod val="60000"/>
                    <a:lumOff val="40000"/>
                  </a:schemeClr>
                </a:solidFill>
              </a:rPr>
              <a:t>submission</a:t>
            </a:r>
          </a:p>
        </p:txBody>
      </p:sp>
      <p:sp>
        <p:nvSpPr>
          <p:cNvPr id="68" name="Arrow: Down 67" title="Milestone Tall Arrow">
            <a:extLst>
              <a:ext uri="{FF2B5EF4-FFF2-40B4-BE49-F238E27FC236}">
                <a16:creationId xmlns:a16="http://schemas.microsoft.com/office/drawing/2014/main" id="{A50BF95A-27EE-437D-856E-3CD9442A960B}"/>
              </a:ext>
            </a:extLst>
          </p:cNvPr>
          <p:cNvSpPr/>
          <p:nvPr/>
        </p:nvSpPr>
        <p:spPr>
          <a:xfrm>
            <a:off x="11269560" y="827191"/>
            <a:ext cx="108000" cy="4186711"/>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75" name="TextBox 74">
            <a:extLst>
              <a:ext uri="{FF2B5EF4-FFF2-40B4-BE49-F238E27FC236}">
                <a16:creationId xmlns:a16="http://schemas.microsoft.com/office/drawing/2014/main" id="{C26B0321-0BA8-40BE-A255-7C56D0176463}"/>
              </a:ext>
            </a:extLst>
          </p:cNvPr>
          <p:cNvSpPr txBox="1"/>
          <p:nvPr/>
        </p:nvSpPr>
        <p:spPr>
          <a:xfrm>
            <a:off x="11360241" y="2275298"/>
            <a:ext cx="492443" cy="2366097"/>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Closure of Project </a:t>
            </a:r>
          </a:p>
        </p:txBody>
      </p:sp>
      <p:sp>
        <p:nvSpPr>
          <p:cNvPr id="76" name="TextBox 75">
            <a:extLst>
              <a:ext uri="{FF2B5EF4-FFF2-40B4-BE49-F238E27FC236}">
                <a16:creationId xmlns:a16="http://schemas.microsoft.com/office/drawing/2014/main" id="{92D4E72C-A907-46EF-B926-B2E588802E88}"/>
              </a:ext>
            </a:extLst>
          </p:cNvPr>
          <p:cNvSpPr txBox="1"/>
          <p:nvPr/>
        </p:nvSpPr>
        <p:spPr>
          <a:xfrm>
            <a:off x="55027" y="3555587"/>
            <a:ext cx="492443" cy="764761"/>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Start </a:t>
            </a:r>
          </a:p>
        </p:txBody>
      </p:sp>
      <p:cxnSp>
        <p:nvCxnSpPr>
          <p:cNvPr id="79" name="Straight Arrow Connector 78">
            <a:extLst>
              <a:ext uri="{FF2B5EF4-FFF2-40B4-BE49-F238E27FC236}">
                <a16:creationId xmlns:a16="http://schemas.microsoft.com/office/drawing/2014/main" id="{296FCAAE-D58B-4C98-AE1D-A4FCBC577BE5}"/>
              </a:ext>
            </a:extLst>
          </p:cNvPr>
          <p:cNvCxnSpPr>
            <a:cxnSpLocks/>
          </p:cNvCxnSpPr>
          <p:nvPr/>
        </p:nvCxnSpPr>
        <p:spPr>
          <a:xfrm>
            <a:off x="6997111" y="302306"/>
            <a:ext cx="0" cy="480912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1" name="Graphic 80" descr="Marker">
            <a:extLst>
              <a:ext uri="{FF2B5EF4-FFF2-40B4-BE49-F238E27FC236}">
                <a16:creationId xmlns:a16="http://schemas.microsoft.com/office/drawing/2014/main" id="{1712DE44-AC37-4CF3-905B-87C432E458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7145" y="-52517"/>
            <a:ext cx="579931" cy="579931"/>
          </a:xfrm>
          <a:prstGeom prst="rect">
            <a:avLst/>
          </a:prstGeom>
        </p:spPr>
      </p:pic>
      <p:sp>
        <p:nvSpPr>
          <p:cNvPr id="85" name="Title 1">
            <a:extLst>
              <a:ext uri="{FF2B5EF4-FFF2-40B4-BE49-F238E27FC236}">
                <a16:creationId xmlns:a16="http://schemas.microsoft.com/office/drawing/2014/main" id="{6C44D4BF-399F-41F5-9011-A6B3B0F5976E}"/>
              </a:ext>
            </a:extLst>
          </p:cNvPr>
          <p:cNvSpPr>
            <a:spLocks noGrp="1"/>
          </p:cNvSpPr>
          <p:nvPr>
            <p:ph type="title"/>
          </p:nvPr>
        </p:nvSpPr>
        <p:spPr>
          <a:xfrm>
            <a:off x="-28093" y="-19665"/>
            <a:ext cx="10346924" cy="914400"/>
          </a:xfrm>
        </p:spPr>
        <p:txBody>
          <a:bodyPr>
            <a:normAutofit/>
          </a:bodyPr>
          <a:lstStyle/>
          <a:p>
            <a:r>
              <a:rPr lang="en-US" sz="3200" b="1" dirty="0">
                <a:latin typeface="Microsoft GothicNeo" panose="020B0500000101010101" pitchFamily="34" charset="-127"/>
                <a:ea typeface="Microsoft GothicNeo" panose="020B0500000101010101" pitchFamily="34" charset="-127"/>
                <a:cs typeface="Microsoft GothicNeo" panose="020B0500000101010101" pitchFamily="34" charset="-127"/>
              </a:rPr>
              <a:t>Project Timelines</a:t>
            </a:r>
          </a:p>
        </p:txBody>
      </p:sp>
      <p:sp>
        <p:nvSpPr>
          <p:cNvPr id="88" name="TextBox 87">
            <a:extLst>
              <a:ext uri="{FF2B5EF4-FFF2-40B4-BE49-F238E27FC236}">
                <a16:creationId xmlns:a16="http://schemas.microsoft.com/office/drawing/2014/main" id="{3D9CC3C7-0EAD-4406-AAE9-539F7F9169B1}"/>
              </a:ext>
            </a:extLst>
          </p:cNvPr>
          <p:cNvSpPr txBox="1"/>
          <p:nvPr/>
        </p:nvSpPr>
        <p:spPr>
          <a:xfrm>
            <a:off x="6447739" y="83119"/>
            <a:ext cx="490840" cy="338554"/>
          </a:xfrm>
          <a:prstGeom prst="rect">
            <a:avLst/>
          </a:prstGeom>
          <a:noFill/>
        </p:spPr>
        <p:txBody>
          <a:bodyPr wrap="none" rtlCol="0">
            <a:spAutoFit/>
          </a:bodyPr>
          <a:lstStyle/>
          <a:p>
            <a:r>
              <a:rPr lang="en-US" sz="800" dirty="0">
                <a:solidFill>
                  <a:srgbClr val="FFFF00"/>
                </a:solidFill>
              </a:rPr>
              <a:t>We are</a:t>
            </a:r>
          </a:p>
          <a:p>
            <a:r>
              <a:rPr lang="en-US" sz="800" dirty="0">
                <a:solidFill>
                  <a:srgbClr val="FFFF00"/>
                </a:solidFill>
              </a:rPr>
              <a:t> here</a:t>
            </a:r>
          </a:p>
        </p:txBody>
      </p:sp>
      <p:sp>
        <p:nvSpPr>
          <p:cNvPr id="89" name="TextBox 88">
            <a:extLst>
              <a:ext uri="{FF2B5EF4-FFF2-40B4-BE49-F238E27FC236}">
                <a16:creationId xmlns:a16="http://schemas.microsoft.com/office/drawing/2014/main" id="{3E031521-3F9F-4CC0-B108-04412181DA3C}"/>
              </a:ext>
            </a:extLst>
          </p:cNvPr>
          <p:cNvSpPr txBox="1"/>
          <p:nvPr/>
        </p:nvSpPr>
        <p:spPr>
          <a:xfrm>
            <a:off x="523558" y="6003957"/>
            <a:ext cx="10261848" cy="584775"/>
          </a:xfrm>
          <a:prstGeom prst="rect">
            <a:avLst/>
          </a:prstGeom>
          <a:noFill/>
        </p:spPr>
        <p:txBody>
          <a:bodyPr wrap="none" rtlCol="0">
            <a:spAutoFit/>
          </a:bodyPr>
          <a:lstStyle/>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Understanding Business case, Project Objective, Data Pre-Processing, EDA, Basic model Building</a:t>
            </a:r>
          </a:p>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Milestone2</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Model Evaluation, Model Tuning, Final Document preparation and Report submission </a:t>
            </a:r>
          </a:p>
        </p:txBody>
      </p:sp>
      <p:grpSp>
        <p:nvGrpSpPr>
          <p:cNvPr id="47" name="Milestone 2" title="Milestone 2">
            <a:extLst>
              <a:ext uri="{FF2B5EF4-FFF2-40B4-BE49-F238E27FC236}">
                <a16:creationId xmlns:a16="http://schemas.microsoft.com/office/drawing/2014/main" id="{EA62D875-A0E4-4FCC-A43A-22E206B7F7C0}"/>
              </a:ext>
            </a:extLst>
          </p:cNvPr>
          <p:cNvGrpSpPr/>
          <p:nvPr/>
        </p:nvGrpSpPr>
        <p:grpSpPr>
          <a:xfrm>
            <a:off x="9490289" y="3012377"/>
            <a:ext cx="2453067" cy="2001525"/>
            <a:chOff x="1479739" y="1783666"/>
            <a:chExt cx="2453067" cy="3655906"/>
          </a:xfrm>
        </p:grpSpPr>
        <p:sp>
          <p:nvSpPr>
            <p:cNvPr id="48" name="Arrow: Down 47" title="Milestone Tall Arrow">
              <a:extLst>
                <a:ext uri="{FF2B5EF4-FFF2-40B4-BE49-F238E27FC236}">
                  <a16:creationId xmlns:a16="http://schemas.microsoft.com/office/drawing/2014/main" id="{D45370B5-EEB8-4597-AA33-3B111543DF06}"/>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9" name="Group 48" title="Milestone Text">
              <a:extLst>
                <a:ext uri="{FF2B5EF4-FFF2-40B4-BE49-F238E27FC236}">
                  <a16:creationId xmlns:a16="http://schemas.microsoft.com/office/drawing/2014/main" id="{C95C53C5-917D-4C21-8379-BA4A3B7C10ED}"/>
                </a:ext>
              </a:extLst>
            </p:cNvPr>
            <p:cNvGrpSpPr/>
            <p:nvPr/>
          </p:nvGrpSpPr>
          <p:grpSpPr>
            <a:xfrm>
              <a:off x="1479739" y="1783666"/>
              <a:ext cx="2453067" cy="1186689"/>
              <a:chOff x="2110554" y="2770959"/>
              <a:chExt cx="2453067" cy="1186689"/>
            </a:xfrm>
          </p:grpSpPr>
          <p:sp>
            <p:nvSpPr>
              <p:cNvPr id="50" name="TextBox 49">
                <a:extLst>
                  <a:ext uri="{FF2B5EF4-FFF2-40B4-BE49-F238E27FC236}">
                    <a16:creationId xmlns:a16="http://schemas.microsoft.com/office/drawing/2014/main" id="{DB22CC72-DBEB-4B9A-8600-F6C8CA067E6B}"/>
                  </a:ext>
                </a:extLst>
              </p:cNvPr>
              <p:cNvSpPr txBox="1"/>
              <p:nvPr/>
            </p:nvSpPr>
            <p:spPr>
              <a:xfrm>
                <a:off x="2110554" y="2770959"/>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51" name="TextBox 50">
                <a:extLst>
                  <a:ext uri="{FF2B5EF4-FFF2-40B4-BE49-F238E27FC236}">
                    <a16:creationId xmlns:a16="http://schemas.microsoft.com/office/drawing/2014/main" id="{E51AEBA9-3251-45FC-ABE2-399D4406C1F9}"/>
                  </a:ext>
                </a:extLst>
              </p:cNvPr>
              <p:cNvSpPr txBox="1"/>
              <p:nvPr/>
            </p:nvSpPr>
            <p:spPr>
              <a:xfrm>
                <a:off x="2119432" y="3163403"/>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Presentation of project by </a:t>
                </a:r>
              </a:p>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students t</a:t>
                </a:r>
                <a:r>
                  <a:rPr lang="en-US"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o mentor</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52" name="TextBox 51">
                <a:extLst>
                  <a:ext uri="{FF2B5EF4-FFF2-40B4-BE49-F238E27FC236}">
                    <a16:creationId xmlns:a16="http://schemas.microsoft.com/office/drawing/2014/main" id="{2F92FA8D-4ACC-44C8-B49B-D9EB7D93FBBA}"/>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27-Jun-2020</a:t>
                </a:r>
              </a:p>
            </p:txBody>
          </p:sp>
        </p:grpSp>
      </p:grpSp>
    </p:spTree>
    <p:extLst>
      <p:ext uri="{BB962C8B-B14F-4D97-AF65-F5344CB8AC3E}">
        <p14:creationId xmlns:p14="http://schemas.microsoft.com/office/powerpoint/2010/main" val="398511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Input Data Analysis</a:t>
            </a:r>
          </a:p>
        </p:txBody>
      </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543217" y="976183"/>
            <a:ext cx="11312691" cy="197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There are total 8500 records in the given dataset and 4 columns namely</a:t>
            </a:r>
          </a:p>
          <a:p>
            <a:r>
              <a:rPr lang="en-US" sz="1800" dirty="0"/>
              <a:t>Short description</a:t>
            </a:r>
          </a:p>
          <a:p>
            <a:r>
              <a:rPr lang="en-US" sz="1800" dirty="0"/>
              <a:t>Description</a:t>
            </a:r>
          </a:p>
          <a:p>
            <a:r>
              <a:rPr lang="en-US" sz="1800" dirty="0"/>
              <a:t>Caller</a:t>
            </a:r>
          </a:p>
          <a:p>
            <a:r>
              <a:rPr lang="en-US" sz="1800" dirty="0"/>
              <a:t>Assignment group</a:t>
            </a:r>
          </a:p>
        </p:txBody>
      </p:sp>
      <p:graphicFrame>
        <p:nvGraphicFramePr>
          <p:cNvPr id="20" name="Table 20">
            <a:extLst>
              <a:ext uri="{FF2B5EF4-FFF2-40B4-BE49-F238E27FC236}">
                <a16:creationId xmlns:a16="http://schemas.microsoft.com/office/drawing/2014/main" id="{4DB36CF2-7B94-4A86-8841-CA757F033591}"/>
              </a:ext>
            </a:extLst>
          </p:cNvPr>
          <p:cNvGraphicFramePr>
            <a:graphicFrameLocks noGrp="1"/>
          </p:cNvGraphicFramePr>
          <p:nvPr>
            <p:ph idx="1"/>
            <p:extLst>
              <p:ext uri="{D42A27DB-BD31-4B8C-83A1-F6EECF244321}">
                <p14:modId xmlns:p14="http://schemas.microsoft.com/office/powerpoint/2010/main" val="1716082174"/>
              </p:ext>
            </p:extLst>
          </p:nvPr>
        </p:nvGraphicFramePr>
        <p:xfrm>
          <a:off x="639624" y="2838639"/>
          <a:ext cx="10596296" cy="706120"/>
        </p:xfrm>
        <a:graphic>
          <a:graphicData uri="http://schemas.openxmlformats.org/drawingml/2006/table">
            <a:tbl>
              <a:tblPr firstRow="1" bandRow="1">
                <a:tableStyleId>{284E427A-3D55-4303-BF80-6455036E1DE7}</a:tableStyleId>
              </a:tblPr>
              <a:tblGrid>
                <a:gridCol w="2649074">
                  <a:extLst>
                    <a:ext uri="{9D8B030D-6E8A-4147-A177-3AD203B41FA5}">
                      <a16:colId xmlns:a16="http://schemas.microsoft.com/office/drawing/2014/main" val="2589643515"/>
                    </a:ext>
                  </a:extLst>
                </a:gridCol>
                <a:gridCol w="2649074">
                  <a:extLst>
                    <a:ext uri="{9D8B030D-6E8A-4147-A177-3AD203B41FA5}">
                      <a16:colId xmlns:a16="http://schemas.microsoft.com/office/drawing/2014/main" val="803890281"/>
                    </a:ext>
                  </a:extLst>
                </a:gridCol>
                <a:gridCol w="2649074">
                  <a:extLst>
                    <a:ext uri="{9D8B030D-6E8A-4147-A177-3AD203B41FA5}">
                      <a16:colId xmlns:a16="http://schemas.microsoft.com/office/drawing/2014/main" val="3136711251"/>
                    </a:ext>
                  </a:extLst>
                </a:gridCol>
                <a:gridCol w="2649074">
                  <a:extLst>
                    <a:ext uri="{9D8B030D-6E8A-4147-A177-3AD203B41FA5}">
                      <a16:colId xmlns:a16="http://schemas.microsoft.com/office/drawing/2014/main" val="2992270308"/>
                    </a:ext>
                  </a:extLst>
                </a:gridCol>
              </a:tblGrid>
              <a:tr h="0">
                <a:tc>
                  <a:txBody>
                    <a:bodyPr/>
                    <a:lstStyle/>
                    <a:p>
                      <a:r>
                        <a:rPr lang="en-US" sz="1600" dirty="0"/>
                        <a:t>Count of Short description</a:t>
                      </a:r>
                    </a:p>
                  </a:txBody>
                  <a:tcPr/>
                </a:tc>
                <a:tc>
                  <a:txBody>
                    <a:bodyPr/>
                    <a:lstStyle/>
                    <a:p>
                      <a:r>
                        <a:rPr lang="en-US" sz="1600" dirty="0"/>
                        <a:t>Count of Description</a:t>
                      </a:r>
                    </a:p>
                  </a:txBody>
                  <a:tcPr/>
                </a:tc>
                <a:tc>
                  <a:txBody>
                    <a:bodyPr/>
                    <a:lstStyle/>
                    <a:p>
                      <a:r>
                        <a:rPr lang="en-US" sz="1600" dirty="0"/>
                        <a:t>Count of Caller</a:t>
                      </a:r>
                    </a:p>
                  </a:txBody>
                  <a:tcPr/>
                </a:tc>
                <a:tc>
                  <a:txBody>
                    <a:bodyPr/>
                    <a:lstStyle/>
                    <a:p>
                      <a:r>
                        <a:rPr lang="en-US" sz="1600" dirty="0"/>
                        <a:t>Count of Assignment group</a:t>
                      </a:r>
                    </a:p>
                  </a:txBody>
                  <a:tcPr/>
                </a:tc>
                <a:extLst>
                  <a:ext uri="{0D108BD9-81ED-4DB2-BD59-A6C34878D82A}">
                    <a16:rowId xmlns:a16="http://schemas.microsoft.com/office/drawing/2014/main" val="3137374756"/>
                  </a:ext>
                </a:extLst>
              </a:tr>
              <a:tr h="370840">
                <a:tc>
                  <a:txBody>
                    <a:bodyPr/>
                    <a:lstStyle/>
                    <a:p>
                      <a:r>
                        <a:rPr lang="en-US" sz="1600" dirty="0"/>
                        <a:t>8498</a:t>
                      </a:r>
                    </a:p>
                  </a:txBody>
                  <a:tcPr/>
                </a:tc>
                <a:tc>
                  <a:txBody>
                    <a:bodyPr/>
                    <a:lstStyle/>
                    <a:p>
                      <a:r>
                        <a:rPr lang="en-US" sz="1600" dirty="0"/>
                        <a:t>8499</a:t>
                      </a:r>
                    </a:p>
                  </a:txBody>
                  <a:tcPr/>
                </a:tc>
                <a:tc>
                  <a:txBody>
                    <a:bodyPr/>
                    <a:lstStyle/>
                    <a:p>
                      <a:r>
                        <a:rPr lang="en-US" sz="1600" dirty="0"/>
                        <a:t>8500</a:t>
                      </a:r>
                    </a:p>
                  </a:txBody>
                  <a:tcPr/>
                </a:tc>
                <a:tc>
                  <a:txBody>
                    <a:bodyPr/>
                    <a:lstStyle/>
                    <a:p>
                      <a:r>
                        <a:rPr lang="en-US" sz="1600" dirty="0"/>
                        <a:t>8500</a:t>
                      </a:r>
                    </a:p>
                  </a:txBody>
                  <a:tcPr/>
                </a:tc>
                <a:extLst>
                  <a:ext uri="{0D108BD9-81ED-4DB2-BD59-A6C34878D82A}">
                    <a16:rowId xmlns:a16="http://schemas.microsoft.com/office/drawing/2014/main" val="3212584199"/>
                  </a:ext>
                </a:extLst>
              </a:tr>
            </a:tbl>
          </a:graphicData>
        </a:graphic>
      </p:graphicFrame>
      <p:graphicFrame>
        <p:nvGraphicFramePr>
          <p:cNvPr id="24" name="Table 23">
            <a:extLst>
              <a:ext uri="{FF2B5EF4-FFF2-40B4-BE49-F238E27FC236}">
                <a16:creationId xmlns:a16="http://schemas.microsoft.com/office/drawing/2014/main" id="{26578D0B-CBB7-4F50-BEF0-7BC429DED3CA}"/>
              </a:ext>
            </a:extLst>
          </p:cNvPr>
          <p:cNvGraphicFramePr>
            <a:graphicFrameLocks noGrp="1"/>
          </p:cNvGraphicFramePr>
          <p:nvPr>
            <p:extLst>
              <p:ext uri="{D42A27DB-BD31-4B8C-83A1-F6EECF244321}">
                <p14:modId xmlns:p14="http://schemas.microsoft.com/office/powerpoint/2010/main" val="2622116326"/>
              </p:ext>
            </p:extLst>
          </p:nvPr>
        </p:nvGraphicFramePr>
        <p:xfrm>
          <a:off x="639624" y="3639374"/>
          <a:ext cx="5202376" cy="3015708"/>
        </p:xfrm>
        <a:graphic>
          <a:graphicData uri="http://schemas.openxmlformats.org/drawingml/2006/table">
            <a:tbl>
              <a:tblPr>
                <a:tableStyleId>{37CE84F3-28C3-443E-9E96-99CF82512B78}</a:tableStyleId>
              </a:tblPr>
              <a:tblGrid>
                <a:gridCol w="3014622">
                  <a:extLst>
                    <a:ext uri="{9D8B030D-6E8A-4147-A177-3AD203B41FA5}">
                      <a16:colId xmlns:a16="http://schemas.microsoft.com/office/drawing/2014/main" val="1361559677"/>
                    </a:ext>
                  </a:extLst>
                </a:gridCol>
                <a:gridCol w="2187754">
                  <a:extLst>
                    <a:ext uri="{9D8B030D-6E8A-4147-A177-3AD203B41FA5}">
                      <a16:colId xmlns:a16="http://schemas.microsoft.com/office/drawing/2014/main" val="3358332380"/>
                    </a:ext>
                  </a:extLst>
                </a:gridCol>
              </a:tblGrid>
              <a:tr h="251309">
                <a:tc>
                  <a:txBody>
                    <a:bodyPr/>
                    <a:lstStyle/>
                    <a:p>
                      <a:pPr lvl="1" algn="l" fontAlgn="b"/>
                      <a:r>
                        <a:rPr lang="en-US" sz="1400" b="1" u="none" strike="noStrike" dirty="0">
                          <a:effectLst/>
                        </a:rPr>
                        <a:t>Top 11 Short Description</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effectLst/>
                        </a:rPr>
                        <a:t>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691986"/>
                  </a:ext>
                </a:extLst>
              </a:tr>
              <a:tr h="251309">
                <a:tc>
                  <a:txBody>
                    <a:bodyPr/>
                    <a:lstStyle/>
                    <a:p>
                      <a:pPr lvl="1" algn="l" fontAlgn="b"/>
                      <a:r>
                        <a:rPr lang="en-US" sz="1400" b="1" u="none" strike="noStrike" dirty="0">
                          <a:solidFill>
                            <a:schemeClr val="bg1"/>
                          </a:solidFill>
                          <a:effectLst/>
                        </a:rPr>
                        <a:t>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38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4935983"/>
                  </a:ext>
                </a:extLst>
              </a:tr>
              <a:tr h="251309">
                <a:tc>
                  <a:txBody>
                    <a:bodyPr/>
                    <a:lstStyle/>
                    <a:p>
                      <a:pPr lvl="1" algn="l" fontAlgn="b"/>
                      <a:r>
                        <a:rPr lang="en-US" sz="1400" b="1" u="none" strike="noStrike" dirty="0">
                          <a:solidFill>
                            <a:schemeClr val="bg1"/>
                          </a:solidFill>
                          <a:effectLst/>
                        </a:rPr>
                        <a:t>windows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6784985"/>
                  </a:ext>
                </a:extLst>
              </a:tr>
              <a:tr h="251309">
                <a:tc>
                  <a:txBody>
                    <a:bodyPr/>
                    <a:lstStyle/>
                    <a:p>
                      <a:pPr lvl="1" algn="l" fontAlgn="b"/>
                      <a:r>
                        <a:rPr lang="en-US" sz="1400" b="1" u="none" strike="noStrike" dirty="0">
                          <a:solidFill>
                            <a:schemeClr val="bg1"/>
                          </a:solidFill>
                          <a:effectLst/>
                        </a:rPr>
                        <a:t>account locked in ad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24</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0763862"/>
                  </a:ext>
                </a:extLst>
              </a:tr>
              <a:tr h="251309">
                <a:tc>
                  <a:txBody>
                    <a:bodyPr/>
                    <a:lstStyle/>
                    <a:p>
                      <a:pPr lvl="1" algn="l" fontAlgn="b"/>
                      <a:r>
                        <a:rPr lang="en-US" sz="1400" b="1" u="none" strike="noStrike" dirty="0">
                          <a:solidFill>
                            <a:schemeClr val="bg1"/>
                          </a:solidFill>
                          <a:effectLst/>
                        </a:rPr>
                        <a:t>windows account locked </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23</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894181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SID_34 account unlock</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0065264"/>
                  </a:ext>
                </a:extLst>
              </a:tr>
              <a:tr h="251309">
                <a:tc>
                  <a:txBody>
                    <a:bodyPr/>
                    <a:lstStyle/>
                    <a:p>
                      <a:pPr lvl="1" algn="l" fontAlgn="b"/>
                      <a:r>
                        <a:rPr lang="en-US" sz="1400" b="1" u="none" strike="noStrike" dirty="0">
                          <a:solidFill>
                            <a:schemeClr val="bg1"/>
                          </a:solidFill>
                          <a:effectLst/>
                        </a:rPr>
                        <a:t>unable to connect to </a:t>
                      </a:r>
                      <a:r>
                        <a:rPr lang="en-US" sz="1400" b="1" u="none" strike="noStrike" dirty="0" err="1">
                          <a:solidFill>
                            <a:schemeClr val="bg1"/>
                          </a:solidFill>
                          <a:effectLst/>
                        </a:rPr>
                        <a:t>vpn</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208271"/>
                  </a:ext>
                </a:extLst>
              </a:tr>
              <a:tr h="251309">
                <a:tc>
                  <a:txBody>
                    <a:bodyPr/>
                    <a:lstStyle/>
                    <a:p>
                      <a:pPr lvl="1" algn="l" fontAlgn="b"/>
                      <a:r>
                        <a:rPr lang="en-US" sz="1400" b="1" u="none" strike="noStrike" dirty="0">
                          <a:solidFill>
                            <a:schemeClr val="bg1"/>
                          </a:solidFill>
                          <a:effectLst/>
                        </a:rPr>
                        <a:t>login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1704513"/>
                  </a:ext>
                </a:extLst>
              </a:tr>
              <a:tr h="251309">
                <a:tc>
                  <a:txBody>
                    <a:bodyPr/>
                    <a:lstStyle/>
                    <a:p>
                      <a:pPr lvl="1" algn="l" fontAlgn="b"/>
                      <a:r>
                        <a:rPr lang="en-US" sz="1400" b="1" u="none" strike="noStrike" dirty="0">
                          <a:solidFill>
                            <a:schemeClr val="bg1"/>
                          </a:solidFill>
                          <a:effectLst/>
                        </a:rPr>
                        <a:t>blank call</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0624382"/>
                  </a:ext>
                </a:extLst>
              </a:tr>
              <a:tr h="251309">
                <a:tc>
                  <a:txBody>
                    <a:bodyPr/>
                    <a:lstStyle/>
                    <a:p>
                      <a:pPr lvl="1" algn="l" fontAlgn="b"/>
                      <a:r>
                        <a:rPr lang="en-US" sz="1400" b="1" u="none" strike="noStrike" dirty="0">
                          <a:solidFill>
                            <a:schemeClr val="bg1"/>
                          </a:solidFill>
                          <a:effectLst/>
                        </a:rPr>
                        <a:t>account locked.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860355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SID_34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2660603"/>
                  </a:ext>
                </a:extLst>
              </a:tr>
              <a:tr h="251309">
                <a:tc>
                  <a:txBody>
                    <a:bodyPr/>
                    <a:lstStyle/>
                    <a:p>
                      <a:pPr lvl="1" algn="l" fontAlgn="b"/>
                      <a:r>
                        <a:rPr lang="en-US" sz="1400" b="1" u="none" strike="noStrike" dirty="0" err="1">
                          <a:solidFill>
                            <a:schemeClr val="bg1"/>
                          </a:solidFill>
                          <a:effectLst/>
                        </a:rPr>
                        <a:t>erp</a:t>
                      </a:r>
                      <a:r>
                        <a:rPr lang="en-US" sz="1400" b="1" u="none" strike="noStrike" dirty="0">
                          <a:solidFill>
                            <a:schemeClr val="bg1"/>
                          </a:solidFill>
                          <a:effectLst/>
                        </a:rPr>
                        <a:t> access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2828673"/>
                  </a:ext>
                </a:extLst>
              </a:tr>
            </a:tbl>
          </a:graphicData>
        </a:graphic>
      </p:graphicFrame>
      <p:graphicFrame>
        <p:nvGraphicFramePr>
          <p:cNvPr id="25" name="Table 24">
            <a:extLst>
              <a:ext uri="{FF2B5EF4-FFF2-40B4-BE49-F238E27FC236}">
                <a16:creationId xmlns:a16="http://schemas.microsoft.com/office/drawing/2014/main" id="{C23DFEB8-FBF7-439F-AD2F-7B4F58B318C0}"/>
              </a:ext>
            </a:extLst>
          </p:cNvPr>
          <p:cNvGraphicFramePr>
            <a:graphicFrameLocks noGrp="1"/>
          </p:cNvGraphicFramePr>
          <p:nvPr>
            <p:extLst>
              <p:ext uri="{D42A27DB-BD31-4B8C-83A1-F6EECF244321}">
                <p14:modId xmlns:p14="http://schemas.microsoft.com/office/powerpoint/2010/main" val="3515535229"/>
              </p:ext>
            </p:extLst>
          </p:nvPr>
        </p:nvGraphicFramePr>
        <p:xfrm>
          <a:off x="6096454" y="3639373"/>
          <a:ext cx="5139465" cy="3015708"/>
        </p:xfrm>
        <a:graphic>
          <a:graphicData uri="http://schemas.openxmlformats.org/drawingml/2006/table">
            <a:tbl>
              <a:tblPr>
                <a:tableStyleId>{18603FDC-E32A-4AB5-989C-0864C3EAD2B8}</a:tableStyleId>
              </a:tblPr>
              <a:tblGrid>
                <a:gridCol w="2074719">
                  <a:extLst>
                    <a:ext uri="{9D8B030D-6E8A-4147-A177-3AD203B41FA5}">
                      <a16:colId xmlns:a16="http://schemas.microsoft.com/office/drawing/2014/main" val="737808835"/>
                    </a:ext>
                  </a:extLst>
                </a:gridCol>
                <a:gridCol w="1532373">
                  <a:extLst>
                    <a:ext uri="{9D8B030D-6E8A-4147-A177-3AD203B41FA5}">
                      <a16:colId xmlns:a16="http://schemas.microsoft.com/office/drawing/2014/main" val="1886326969"/>
                    </a:ext>
                  </a:extLst>
                </a:gridCol>
                <a:gridCol w="1532373">
                  <a:extLst>
                    <a:ext uri="{9D8B030D-6E8A-4147-A177-3AD203B41FA5}">
                      <a16:colId xmlns:a16="http://schemas.microsoft.com/office/drawing/2014/main" val="730022277"/>
                    </a:ext>
                  </a:extLst>
                </a:gridCol>
              </a:tblGrid>
              <a:tr h="251309">
                <a:tc>
                  <a:txBody>
                    <a:bodyPr/>
                    <a:lstStyle/>
                    <a:p>
                      <a:pPr algn="l" fontAlgn="b"/>
                      <a:r>
                        <a:rPr lang="en-US" sz="1400" b="1" u="none" strike="noStrike" kern="1200" dirty="0">
                          <a:solidFill>
                            <a:schemeClr val="lt1"/>
                          </a:solidFill>
                          <a:effectLst/>
                          <a:latin typeface="+mn-lt"/>
                          <a:ea typeface="+mn-ea"/>
                          <a:cs typeface="+mn-cs"/>
                        </a:rPr>
                        <a:t>Top</a:t>
                      </a:r>
                      <a:r>
                        <a:rPr lang="en-US" sz="1400" b="1" u="none" strike="noStrike" dirty="0">
                          <a:effectLst/>
                        </a:rPr>
                        <a:t> 11 Assignment Groups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1" u="none" strike="noStrike" dirty="0">
                          <a:effectLst/>
                        </a:rPr>
                        <a:t> 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3919697023"/>
                  </a:ext>
                </a:extLst>
              </a:tr>
              <a:tr h="251309">
                <a:tc>
                  <a:txBody>
                    <a:bodyPr/>
                    <a:lstStyle/>
                    <a:p>
                      <a:pPr lvl="1" algn="l" fontAlgn="b"/>
                      <a:r>
                        <a:rPr lang="en-US" sz="1400" b="1" u="none" strike="noStrike" dirty="0">
                          <a:solidFill>
                            <a:schemeClr val="bg1"/>
                          </a:solidFill>
                          <a:effectLst/>
                        </a:rPr>
                        <a:t>GRP_0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3976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46.78%</a:t>
                      </a:r>
                    </a:p>
                  </a:txBody>
                  <a:tcPr marL="7620" marR="7620" marT="7620" marB="0" anchor="b"/>
                </a:tc>
                <a:extLst>
                  <a:ext uri="{0D108BD9-81ED-4DB2-BD59-A6C34878D82A}">
                    <a16:rowId xmlns:a16="http://schemas.microsoft.com/office/drawing/2014/main" val="3569882386"/>
                  </a:ext>
                </a:extLst>
              </a:tr>
              <a:tr h="251309">
                <a:tc>
                  <a:txBody>
                    <a:bodyPr/>
                    <a:lstStyle/>
                    <a:p>
                      <a:pPr lvl="1" algn="l" fontAlgn="b"/>
                      <a:r>
                        <a:rPr lang="en-US" sz="1400" b="1" u="none" strike="noStrike" dirty="0">
                          <a:solidFill>
                            <a:schemeClr val="bg1"/>
                          </a:solidFill>
                          <a:effectLst/>
                        </a:rPr>
                        <a:t>GRP_8</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661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7.78%</a:t>
                      </a:r>
                    </a:p>
                  </a:txBody>
                  <a:tcPr marL="7620" marR="7620" marT="7620" marB="0" anchor="b"/>
                </a:tc>
                <a:extLst>
                  <a:ext uri="{0D108BD9-81ED-4DB2-BD59-A6C34878D82A}">
                    <a16:rowId xmlns:a16="http://schemas.microsoft.com/office/drawing/2014/main" val="3381169546"/>
                  </a:ext>
                </a:extLst>
              </a:tr>
              <a:tr h="251309">
                <a:tc>
                  <a:txBody>
                    <a:bodyPr/>
                    <a:lstStyle/>
                    <a:p>
                      <a:pPr lvl="1" algn="l" fontAlgn="b"/>
                      <a:r>
                        <a:rPr lang="en-US" sz="1400" b="1" u="none" strike="noStrike" dirty="0">
                          <a:solidFill>
                            <a:schemeClr val="bg1"/>
                          </a:solidFill>
                          <a:effectLst/>
                        </a:rPr>
                        <a:t>GRP_24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289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3.40%</a:t>
                      </a:r>
                    </a:p>
                  </a:txBody>
                  <a:tcPr marL="7620" marR="7620" marT="7620" marB="0" anchor="b"/>
                </a:tc>
                <a:extLst>
                  <a:ext uri="{0D108BD9-81ED-4DB2-BD59-A6C34878D82A}">
                    <a16:rowId xmlns:a16="http://schemas.microsoft.com/office/drawing/2014/main" val="3388006919"/>
                  </a:ext>
                </a:extLst>
              </a:tr>
              <a:tr h="251309">
                <a:tc>
                  <a:txBody>
                    <a:bodyPr/>
                    <a:lstStyle/>
                    <a:p>
                      <a:pPr lvl="1" algn="l" fontAlgn="b"/>
                      <a:r>
                        <a:rPr lang="en-US" sz="1400" b="1" u="none" strike="noStrike" dirty="0">
                          <a:solidFill>
                            <a:schemeClr val="bg1"/>
                          </a:solidFill>
                          <a:effectLst/>
                        </a:rPr>
                        <a:t>GRP_12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257</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3.02%</a:t>
                      </a:r>
                    </a:p>
                  </a:txBody>
                  <a:tcPr marL="7620" marR="7620" marT="7620" marB="0" anchor="b"/>
                </a:tc>
                <a:extLst>
                  <a:ext uri="{0D108BD9-81ED-4DB2-BD59-A6C34878D82A}">
                    <a16:rowId xmlns:a16="http://schemas.microsoft.com/office/drawing/2014/main" val="1434189666"/>
                  </a:ext>
                </a:extLst>
              </a:tr>
              <a:tr h="251309">
                <a:tc>
                  <a:txBody>
                    <a:bodyPr/>
                    <a:lstStyle/>
                    <a:p>
                      <a:pPr lvl="1" algn="l" fontAlgn="b"/>
                      <a:r>
                        <a:rPr lang="en-US" sz="1400" b="1" u="none" strike="noStrike" dirty="0">
                          <a:solidFill>
                            <a:schemeClr val="bg1"/>
                          </a:solidFill>
                          <a:effectLst/>
                        </a:rPr>
                        <a:t>GRP_9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2.96%</a:t>
                      </a:r>
                    </a:p>
                  </a:txBody>
                  <a:tcPr marL="7620" marR="7620" marT="7620" marB="0" anchor="b"/>
                </a:tc>
                <a:extLst>
                  <a:ext uri="{0D108BD9-81ED-4DB2-BD59-A6C34878D82A}">
                    <a16:rowId xmlns:a16="http://schemas.microsoft.com/office/drawing/2014/main" val="3107698664"/>
                  </a:ext>
                </a:extLst>
              </a:tr>
              <a:tr h="251309">
                <a:tc>
                  <a:txBody>
                    <a:bodyPr/>
                    <a:lstStyle/>
                    <a:p>
                      <a:pPr lvl="1" algn="l" fontAlgn="b"/>
                      <a:r>
                        <a:rPr lang="en-US" sz="1400" b="1" u="none" strike="noStrike" dirty="0">
                          <a:solidFill>
                            <a:schemeClr val="bg1"/>
                          </a:solidFill>
                          <a:effectLst/>
                        </a:rPr>
                        <a:t>GRP_2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241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2.84%</a:t>
                      </a:r>
                    </a:p>
                  </a:txBody>
                  <a:tcPr marL="7620" marR="7620" marT="7620" marB="0" anchor="b"/>
                </a:tc>
                <a:extLst>
                  <a:ext uri="{0D108BD9-81ED-4DB2-BD59-A6C34878D82A}">
                    <a16:rowId xmlns:a16="http://schemas.microsoft.com/office/drawing/2014/main" val="3856719103"/>
                  </a:ext>
                </a:extLst>
              </a:tr>
              <a:tr h="251309">
                <a:tc>
                  <a:txBody>
                    <a:bodyPr/>
                    <a:lstStyle/>
                    <a:p>
                      <a:pPr lvl="1" algn="l" fontAlgn="b"/>
                      <a:r>
                        <a:rPr lang="en-US" sz="1400" b="1" u="none" strike="noStrike" dirty="0">
                          <a:solidFill>
                            <a:schemeClr val="bg1"/>
                          </a:solidFill>
                          <a:effectLst/>
                        </a:rPr>
                        <a:t>GRP_19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215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2.53%</a:t>
                      </a:r>
                    </a:p>
                  </a:txBody>
                  <a:tcPr marL="7620" marR="7620" marT="7620" marB="0" anchor="b"/>
                </a:tc>
                <a:extLst>
                  <a:ext uri="{0D108BD9-81ED-4DB2-BD59-A6C34878D82A}">
                    <a16:rowId xmlns:a16="http://schemas.microsoft.com/office/drawing/2014/main" val="1628258724"/>
                  </a:ext>
                </a:extLst>
              </a:tr>
              <a:tr h="251309">
                <a:tc>
                  <a:txBody>
                    <a:bodyPr/>
                    <a:lstStyle/>
                    <a:p>
                      <a:pPr lvl="1" algn="l" fontAlgn="b"/>
                      <a:r>
                        <a:rPr lang="en-US" sz="1400" b="1" u="none" strike="noStrike" dirty="0">
                          <a:solidFill>
                            <a:schemeClr val="bg1"/>
                          </a:solidFill>
                          <a:effectLst/>
                        </a:rPr>
                        <a:t>GRP_3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200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2.35%</a:t>
                      </a:r>
                    </a:p>
                  </a:txBody>
                  <a:tcPr marL="7620" marR="7620" marT="7620" marB="0" anchor="b"/>
                </a:tc>
                <a:extLst>
                  <a:ext uri="{0D108BD9-81ED-4DB2-BD59-A6C34878D82A}">
                    <a16:rowId xmlns:a16="http://schemas.microsoft.com/office/drawing/2014/main" val="4027841807"/>
                  </a:ext>
                </a:extLst>
              </a:tr>
              <a:tr h="251309">
                <a:tc>
                  <a:txBody>
                    <a:bodyPr/>
                    <a:lstStyle/>
                    <a:p>
                      <a:pPr lvl="1" algn="l" fontAlgn="b"/>
                      <a:r>
                        <a:rPr lang="en-US" sz="1400" b="1" u="none" strike="noStrike" dirty="0">
                          <a:solidFill>
                            <a:schemeClr val="bg1"/>
                          </a:solidFill>
                          <a:effectLst/>
                        </a:rPr>
                        <a:t>GRP_6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184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2.16%</a:t>
                      </a:r>
                    </a:p>
                  </a:txBody>
                  <a:tcPr marL="7620" marR="7620" marT="7620" marB="0" anchor="b"/>
                </a:tc>
                <a:extLst>
                  <a:ext uri="{0D108BD9-81ED-4DB2-BD59-A6C34878D82A}">
                    <a16:rowId xmlns:a16="http://schemas.microsoft.com/office/drawing/2014/main" val="1829544866"/>
                  </a:ext>
                </a:extLst>
              </a:tr>
              <a:tr h="251309">
                <a:tc>
                  <a:txBody>
                    <a:bodyPr/>
                    <a:lstStyle/>
                    <a:p>
                      <a:pPr lvl="1" algn="l" fontAlgn="b"/>
                      <a:r>
                        <a:rPr lang="en-US" sz="1400" b="1" u="none" strike="noStrike" dirty="0">
                          <a:solidFill>
                            <a:schemeClr val="bg1"/>
                          </a:solidFill>
                          <a:effectLst/>
                        </a:rPr>
                        <a:t>GRP_13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1.71%</a:t>
                      </a:r>
                    </a:p>
                  </a:txBody>
                  <a:tcPr marL="7620" marR="7620" marT="7620" marB="0" anchor="b"/>
                </a:tc>
                <a:extLst>
                  <a:ext uri="{0D108BD9-81ED-4DB2-BD59-A6C34878D82A}">
                    <a16:rowId xmlns:a16="http://schemas.microsoft.com/office/drawing/2014/main" val="1416338141"/>
                  </a:ext>
                </a:extLst>
              </a:tr>
              <a:tr h="251309">
                <a:tc>
                  <a:txBody>
                    <a:bodyPr/>
                    <a:lstStyle/>
                    <a:p>
                      <a:pPr lvl="1" algn="l" fontAlgn="b"/>
                      <a:r>
                        <a:rPr lang="en-US" sz="1400" b="1" u="none" strike="noStrike" dirty="0">
                          <a:solidFill>
                            <a:schemeClr val="bg1"/>
                          </a:solidFill>
                          <a:effectLst/>
                        </a:rPr>
                        <a:t>GRP_10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1.65%</a:t>
                      </a:r>
                    </a:p>
                  </a:txBody>
                  <a:tcPr marL="7620" marR="7620" marT="7620" marB="0" anchor="b"/>
                </a:tc>
                <a:extLst>
                  <a:ext uri="{0D108BD9-81ED-4DB2-BD59-A6C34878D82A}">
                    <a16:rowId xmlns:a16="http://schemas.microsoft.com/office/drawing/2014/main" val="3662933023"/>
                  </a:ext>
                </a:extLst>
              </a:tr>
            </a:tbl>
          </a:graphicData>
        </a:graphic>
      </p:graphicFrame>
      <p:sp>
        <p:nvSpPr>
          <p:cNvPr id="26" name="Flowchart: Alternate Process 25">
            <a:extLst>
              <a:ext uri="{FF2B5EF4-FFF2-40B4-BE49-F238E27FC236}">
                <a16:creationId xmlns:a16="http://schemas.microsoft.com/office/drawing/2014/main" id="{8CB8197F-6243-4191-BD15-D7F2D4CC5A88}"/>
              </a:ext>
            </a:extLst>
          </p:cNvPr>
          <p:cNvSpPr/>
          <p:nvPr/>
        </p:nvSpPr>
        <p:spPr>
          <a:xfrm>
            <a:off x="6319520" y="3901440"/>
            <a:ext cx="4775200" cy="528320"/>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peech Bubble: Oval 26">
            <a:extLst>
              <a:ext uri="{FF2B5EF4-FFF2-40B4-BE49-F238E27FC236}">
                <a16:creationId xmlns:a16="http://schemas.microsoft.com/office/drawing/2014/main" id="{29611658-8CDB-4705-A40E-CC8980A4C0D5}"/>
              </a:ext>
            </a:extLst>
          </p:cNvPr>
          <p:cNvSpPr/>
          <p:nvPr/>
        </p:nvSpPr>
        <p:spPr>
          <a:xfrm>
            <a:off x="9468079" y="1107439"/>
            <a:ext cx="2180704" cy="1371601"/>
          </a:xfrm>
          <a:prstGeom prst="wedgeEllipseCallout">
            <a:avLst>
              <a:gd name="adj1" fmla="val -139322"/>
              <a:gd name="adj2" fmla="val 160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 seems like GRP_0 and GRP_8 are L1/L2 Groups</a:t>
            </a:r>
          </a:p>
        </p:txBody>
      </p:sp>
    </p:spTree>
    <p:extLst>
      <p:ext uri="{BB962C8B-B14F-4D97-AF65-F5344CB8AC3E}">
        <p14:creationId xmlns:p14="http://schemas.microsoft.com/office/powerpoint/2010/main" val="4573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539533" y="1046064"/>
            <a:ext cx="11054990" cy="5016758"/>
          </a:xfrm>
          <a:prstGeom prst="rect">
            <a:avLst/>
          </a:prstGeom>
          <a:noFill/>
        </p:spPr>
        <p:txBody>
          <a:bodyPr wrap="square" rtlCol="0">
            <a:spAutoFit/>
          </a:bodyPr>
          <a:lstStyle/>
          <a:p>
            <a:r>
              <a:rPr lang="en-US" sz="2000" b="1" dirty="0"/>
              <a:t>Summary :</a:t>
            </a:r>
          </a:p>
          <a:p>
            <a:pPr marL="285750" indent="-285750">
              <a:buFont typeface="Arial" panose="020B0604020202020204" pitchFamily="34" charset="0"/>
              <a:buChar char="•"/>
            </a:pPr>
            <a:r>
              <a:rPr lang="en-US" sz="2000" dirty="0"/>
              <a:t>There are 8500 records in the dataset</a:t>
            </a:r>
          </a:p>
          <a:p>
            <a:pPr marL="285750" indent="-285750">
              <a:buFont typeface="Arial" panose="020B0604020202020204" pitchFamily="34" charset="0"/>
              <a:buChar char="•"/>
            </a:pPr>
            <a:r>
              <a:rPr lang="en-US" sz="2000" dirty="0"/>
              <a:t>Multiple Languages are detected. However, the top Languages are </a:t>
            </a:r>
            <a:r>
              <a:rPr lang="en-US" sz="2000" b="1" dirty="0">
                <a:solidFill>
                  <a:srgbClr val="FFFF00"/>
                </a:solidFill>
              </a:rPr>
              <a:t>English and German</a:t>
            </a:r>
          </a:p>
          <a:p>
            <a:pPr marL="285750" indent="-285750">
              <a:buFont typeface="Arial" panose="020B0604020202020204" pitchFamily="34" charset="0"/>
              <a:buChar char="•"/>
            </a:pPr>
            <a:r>
              <a:rPr lang="en-US" sz="2000" dirty="0"/>
              <a:t>Both the short and long description translated to English</a:t>
            </a:r>
          </a:p>
          <a:p>
            <a:pPr marL="285750" indent="-285750">
              <a:buFont typeface="Arial" panose="020B0604020202020204" pitchFamily="34" charset="0"/>
              <a:buChar char="•"/>
            </a:pPr>
            <a:r>
              <a:rPr lang="en-US" sz="2000" dirty="0"/>
              <a:t>Special Characters were counted. Records with the no of </a:t>
            </a:r>
            <a:r>
              <a:rPr lang="en-US" sz="2000" dirty="0" err="1"/>
              <a:t>spl</a:t>
            </a:r>
            <a:r>
              <a:rPr lang="en-US" sz="2000" dirty="0"/>
              <a:t> characters more than 50% are deleted. </a:t>
            </a:r>
          </a:p>
          <a:p>
            <a:pPr marL="285750" indent="-285750">
              <a:buFont typeface="Arial" panose="020B0604020202020204" pitchFamily="34" charset="0"/>
              <a:buChar char="•"/>
            </a:pPr>
            <a:r>
              <a:rPr lang="en-US" sz="2000" dirty="0"/>
              <a:t>8 records with null values in short description were deleted. </a:t>
            </a:r>
          </a:p>
          <a:p>
            <a:pPr marL="285750" indent="-285750">
              <a:buFont typeface="Arial" panose="020B0604020202020204" pitchFamily="34" charset="0"/>
              <a:buChar char="•"/>
            </a:pPr>
            <a:r>
              <a:rPr lang="en-US" sz="2000" dirty="0"/>
              <a:t>It was found that the tickets are created through Call, Email, Monitoring Systems, by users directly in the ticketing system or by the agents..</a:t>
            </a:r>
          </a:p>
          <a:p>
            <a:pPr marL="285750" indent="-285750">
              <a:buFont typeface="Arial" panose="020B0604020202020204" pitchFamily="34" charset="0"/>
              <a:buChar char="•"/>
            </a:pPr>
            <a:r>
              <a:rPr lang="en-US" sz="2000" dirty="0"/>
              <a:t>Email id’s were identified from the description column and was stored separately. </a:t>
            </a:r>
          </a:p>
          <a:p>
            <a:pPr marL="285750" indent="-285750">
              <a:buFont typeface="Arial" panose="020B0604020202020204" pitchFamily="34" charset="0"/>
              <a:buChar char="•"/>
            </a:pPr>
            <a:r>
              <a:rPr lang="en-US" sz="2000" dirty="0"/>
              <a:t>Both description and short description are processed and removed of the following things</a:t>
            </a:r>
          </a:p>
          <a:p>
            <a:pPr marL="742950" lvl="1" indent="-285750">
              <a:buFont typeface="Arial" panose="020B0604020202020204" pitchFamily="34" charset="0"/>
              <a:buChar char="•"/>
            </a:pPr>
            <a:r>
              <a:rPr lang="en-US" sz="2000" dirty="0"/>
              <a:t>Sentence trimmed up to “Received From : ”</a:t>
            </a:r>
          </a:p>
          <a:p>
            <a:pPr marL="742950" lvl="1" indent="-285750">
              <a:buFont typeface="Arial" panose="020B0604020202020204" pitchFamily="34" charset="0"/>
              <a:buChar char="•"/>
            </a:pPr>
            <a:r>
              <a:rPr lang="en-US" sz="2000" dirty="0"/>
              <a:t>Email ID</a:t>
            </a:r>
          </a:p>
          <a:p>
            <a:pPr marL="742950" lvl="1" indent="-285750">
              <a:buFont typeface="Arial" panose="020B0604020202020204" pitchFamily="34" charset="0"/>
              <a:buChar char="•"/>
            </a:pPr>
            <a:r>
              <a:rPr lang="en-US" sz="2000" dirty="0"/>
              <a:t>Special characters and excess spaces were removed</a:t>
            </a:r>
          </a:p>
          <a:p>
            <a:pPr marL="742950" lvl="1" indent="-285750">
              <a:buFont typeface="Arial" panose="020B0604020202020204" pitchFamily="34" charset="0"/>
              <a:buChar char="•"/>
            </a:pPr>
            <a:r>
              <a:rPr lang="en-US" sz="2000" dirty="0"/>
              <a:t>Digits, punctuation &amp; HTML tags removed </a:t>
            </a:r>
          </a:p>
          <a:p>
            <a:pPr marL="742950" lvl="1" indent="-285750">
              <a:buFont typeface="Arial" panose="020B0604020202020204" pitchFamily="34" charset="0"/>
              <a:buChar char="•"/>
            </a:pPr>
            <a:r>
              <a:rPr lang="en-US" sz="2000" dirty="0"/>
              <a:t>If caller ID present in the description, it was removed</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68821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731449" y="872991"/>
            <a:ext cx="11054990" cy="1015663"/>
          </a:xfrm>
          <a:prstGeom prst="rect">
            <a:avLst/>
          </a:prstGeom>
          <a:noFill/>
        </p:spPr>
        <p:txBody>
          <a:bodyPr wrap="square" rtlCol="0">
            <a:spAutoFit/>
          </a:bodyPr>
          <a:lstStyle/>
          <a:p>
            <a:r>
              <a:rPr lang="en-US" sz="2000" b="1" dirty="0"/>
              <a:t>New Columns Created for Analysis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aphicFrame>
        <p:nvGraphicFramePr>
          <p:cNvPr id="10" name="Table 9">
            <a:extLst>
              <a:ext uri="{FF2B5EF4-FFF2-40B4-BE49-F238E27FC236}">
                <a16:creationId xmlns:a16="http://schemas.microsoft.com/office/drawing/2014/main" id="{121F90FE-A42C-4DAE-AA5D-8A6352EBD8FE}"/>
              </a:ext>
            </a:extLst>
          </p:cNvPr>
          <p:cNvGraphicFramePr>
            <a:graphicFrameLocks noGrp="1"/>
          </p:cNvGraphicFramePr>
          <p:nvPr>
            <p:extLst>
              <p:ext uri="{D42A27DB-BD31-4B8C-83A1-F6EECF244321}">
                <p14:modId xmlns:p14="http://schemas.microsoft.com/office/powerpoint/2010/main" val="2927240894"/>
              </p:ext>
            </p:extLst>
          </p:nvPr>
        </p:nvGraphicFramePr>
        <p:xfrm>
          <a:off x="764016" y="1380822"/>
          <a:ext cx="10679284" cy="5088230"/>
        </p:xfrm>
        <a:graphic>
          <a:graphicData uri="http://schemas.openxmlformats.org/drawingml/2006/table">
            <a:tbl>
              <a:tblPr firstRow="1">
                <a:tableStyleId>{0660B408-B3CF-4A94-85FC-2B1E0A45F4A2}</a:tableStyleId>
              </a:tblPr>
              <a:tblGrid>
                <a:gridCol w="2053394">
                  <a:extLst>
                    <a:ext uri="{9D8B030D-6E8A-4147-A177-3AD203B41FA5}">
                      <a16:colId xmlns:a16="http://schemas.microsoft.com/office/drawing/2014/main" val="944811211"/>
                    </a:ext>
                  </a:extLst>
                </a:gridCol>
                <a:gridCol w="3039293">
                  <a:extLst>
                    <a:ext uri="{9D8B030D-6E8A-4147-A177-3AD203B41FA5}">
                      <a16:colId xmlns:a16="http://schemas.microsoft.com/office/drawing/2014/main" val="1604185179"/>
                    </a:ext>
                  </a:extLst>
                </a:gridCol>
                <a:gridCol w="2123951">
                  <a:extLst>
                    <a:ext uri="{9D8B030D-6E8A-4147-A177-3AD203B41FA5}">
                      <a16:colId xmlns:a16="http://schemas.microsoft.com/office/drawing/2014/main" val="1982788352"/>
                    </a:ext>
                  </a:extLst>
                </a:gridCol>
                <a:gridCol w="3462646">
                  <a:extLst>
                    <a:ext uri="{9D8B030D-6E8A-4147-A177-3AD203B41FA5}">
                      <a16:colId xmlns:a16="http://schemas.microsoft.com/office/drawing/2014/main" val="3024119145"/>
                    </a:ext>
                  </a:extLst>
                </a:gridCol>
              </a:tblGrid>
              <a:tr h="234194">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838131502"/>
                  </a:ext>
                </a:extLst>
              </a:tr>
              <a:tr h="152394">
                <a:tc>
                  <a:txBody>
                    <a:bodyPr/>
                    <a:lstStyle/>
                    <a:p>
                      <a:pPr lvl="1" algn="l" fontAlgn="t"/>
                      <a:r>
                        <a:rPr lang="en-US" sz="1000" b="1" u="none" strike="noStrike" dirty="0">
                          <a:solidFill>
                            <a:schemeClr val="accent2"/>
                          </a:solidFill>
                          <a:effectLst/>
                        </a:rPr>
                        <a:t>Short 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trimmed_words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686597925"/>
                  </a:ext>
                </a:extLst>
              </a:tr>
              <a:tr h="152394">
                <a:tc>
                  <a:txBody>
                    <a:bodyPr/>
                    <a:lstStyle/>
                    <a:p>
                      <a:pPr lvl="1" algn="l" fontAlgn="t"/>
                      <a:r>
                        <a:rPr lang="en-US" sz="1000" b="1" u="none" strike="noStrike" dirty="0">
                          <a:solidFill>
                            <a:schemeClr val="accent2"/>
                          </a:solidFill>
                          <a:effectLst/>
                        </a:rPr>
                        <a:t>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trimmed_words_short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from short_desc_en_spl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02395610"/>
                  </a:ext>
                </a:extLst>
              </a:tr>
              <a:tr h="152394">
                <a:tc>
                  <a:txBody>
                    <a:bodyPr/>
                    <a:lstStyle/>
                    <a:p>
                      <a:pPr lvl="1" algn="l" fontAlgn="t"/>
                      <a:r>
                        <a:rPr lang="en-US" sz="1000" u="none" strike="noStrike">
                          <a:effectLst/>
                        </a:rPr>
                        <a:t>short_desc_lang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Language of the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trimmed_words_long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from description_en_spl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096988116"/>
                  </a:ext>
                </a:extLst>
              </a:tr>
              <a:tr h="152394">
                <a:tc>
                  <a:txBody>
                    <a:bodyPr/>
                    <a:lstStyle/>
                    <a:p>
                      <a:pPr lvl="1" algn="l" fontAlgn="t"/>
                      <a:r>
                        <a:rPr lang="en-US" sz="1000" u="none" strike="noStrike">
                          <a:effectLst/>
                        </a:rPr>
                        <a:t>short_desc_en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Short Desc transilated to English</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mark_for_delete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flagged for delete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801851951"/>
                  </a:ext>
                </a:extLst>
              </a:tr>
              <a:tr h="152394">
                <a:tc>
                  <a:txBody>
                    <a:bodyPr/>
                    <a:lstStyle/>
                    <a:p>
                      <a:pPr lvl="1" algn="l" fontAlgn="t"/>
                      <a:r>
                        <a:rPr lang="en-US" sz="1000" u="none" strike="noStrike">
                          <a:effectLst/>
                        </a:rPr>
                        <a:t>description_lang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Language of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flg_account_related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flg_account_related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98624255"/>
                  </a:ext>
                </a:extLst>
              </a:tr>
              <a:tr h="152394">
                <a:tc>
                  <a:txBody>
                    <a:bodyPr/>
                    <a:lstStyle/>
                    <a:p>
                      <a:pPr lvl="1" algn="l" fontAlgn="t"/>
                      <a:r>
                        <a:rPr lang="en-US" sz="1000" u="none" strike="noStrike">
                          <a:effectLst/>
                        </a:rPr>
                        <a:t>description_en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Description Transilated to English</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flg_job</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flg_job</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2966563"/>
                  </a:ext>
                </a:extLst>
              </a:tr>
              <a:tr h="152394">
                <a:tc>
                  <a:txBody>
                    <a:bodyPr/>
                    <a:lstStyle/>
                    <a:p>
                      <a:pPr lvl="1" algn="l" fontAlgn="t"/>
                      <a:r>
                        <a:rPr lang="en-US" sz="1000" b="1" u="none" strike="noStrike" dirty="0">
                          <a:solidFill>
                            <a:schemeClr val="accent2"/>
                          </a:solidFill>
                          <a:effectLst/>
                        </a:rPr>
                        <a:t>Caller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a:solidFill>
                            <a:schemeClr val="accent2"/>
                          </a:solidFill>
                          <a:effectLst/>
                        </a:rPr>
                        <a:t>Original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flg_vpn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flg_vpn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92271200"/>
                  </a:ext>
                </a:extLst>
              </a:tr>
              <a:tr h="152394">
                <a:tc>
                  <a:txBody>
                    <a:bodyPr/>
                    <a:lstStyle/>
                    <a:p>
                      <a:pPr lvl="1" algn="l" fontAlgn="t"/>
                      <a:r>
                        <a:rPr lang="en-US" sz="1000" b="1" u="none" strike="noStrike" dirty="0">
                          <a:solidFill>
                            <a:schemeClr val="accent2"/>
                          </a:solidFill>
                          <a:effectLst/>
                        </a:rPr>
                        <a:t>Assignment group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flg_network</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flg_network</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82901460"/>
                  </a:ext>
                </a:extLst>
              </a:tr>
              <a:tr h="152394">
                <a:tc>
                  <a:txBody>
                    <a:bodyPr/>
                    <a:lstStyle/>
                    <a:p>
                      <a:pPr lvl="1" algn="l" fontAlgn="t"/>
                      <a:r>
                        <a:rPr lang="en-US" sz="1000" u="none" strike="noStrike" dirty="0">
                          <a:effectLst/>
                        </a:rPr>
                        <a:t>emails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Email Id from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flg_erp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flg_erp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16241950"/>
                  </a:ext>
                </a:extLst>
              </a:tr>
              <a:tr h="152394">
                <a:tc>
                  <a:txBody>
                    <a:bodyPr/>
                    <a:lstStyle/>
                    <a:p>
                      <a:pPr lvl="1" algn="l" fontAlgn="t"/>
                      <a:r>
                        <a:rPr lang="en-US" sz="1000" u="none" strike="noStrike">
                          <a:effectLst/>
                        </a:rPr>
                        <a:t>email_type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type of email /call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flg_crm</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flg_crm</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037233781"/>
                  </a:ext>
                </a:extLst>
              </a:tr>
              <a:tr h="262155">
                <a:tc>
                  <a:txBody>
                    <a:bodyPr/>
                    <a:lstStyle/>
                    <a:p>
                      <a:pPr lvl="1" algn="l" fontAlgn="t"/>
                      <a:r>
                        <a:rPr lang="en-US" sz="1000" u="none" strike="noStrike">
                          <a:effectLst/>
                        </a:rPr>
                        <a:t>short_desc_spl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Short Desc after removal of spl charaters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flg_engineering</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flg_engineering</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27575892"/>
                  </a:ext>
                </a:extLst>
              </a:tr>
              <a:tr h="262155">
                <a:tc>
                  <a:txBody>
                    <a:bodyPr/>
                    <a:lstStyle/>
                    <a:p>
                      <a:pPr lvl="1" algn="l" fontAlgn="t"/>
                      <a:r>
                        <a:rPr lang="en-US" sz="1000" u="none" strike="noStrike">
                          <a:effectLst/>
                        </a:rPr>
                        <a:t>description_spl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Descrption after removal of spl charaters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flg_install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flg_install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6842909"/>
                  </a:ext>
                </a:extLst>
              </a:tr>
              <a:tr h="152394">
                <a:tc>
                  <a:txBody>
                    <a:bodyPr/>
                    <a:lstStyle/>
                    <a:p>
                      <a:pPr lvl="1" algn="l" fontAlgn="t"/>
                      <a:r>
                        <a:rPr lang="en-US" sz="1000" u="none" strike="noStrike">
                          <a:effectLst/>
                        </a:rPr>
                        <a:t>short_desc_len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flg_laptop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flg_laptop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567830178"/>
                  </a:ext>
                </a:extLst>
              </a:tr>
              <a:tr h="152394">
                <a:tc>
                  <a:txBody>
                    <a:bodyPr/>
                    <a:lstStyle/>
                    <a:p>
                      <a:pPr lvl="1" algn="l" fontAlgn="t"/>
                      <a:r>
                        <a:rPr lang="en-US" sz="1000" u="none" strike="noStrike">
                          <a:effectLst/>
                        </a:rPr>
                        <a:t>description_len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lebgth of Description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flg_mobile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flg_mobile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4162789380"/>
                  </a:ext>
                </a:extLst>
              </a:tr>
              <a:tr h="262155">
                <a:tc>
                  <a:txBody>
                    <a:bodyPr/>
                    <a:lstStyle/>
                    <a:p>
                      <a:pPr lvl="1" algn="l" fontAlgn="t"/>
                      <a:r>
                        <a:rPr lang="en-US" sz="1000" u="none" strike="noStrike">
                          <a:effectLst/>
                        </a:rPr>
                        <a:t>no_of_splch_removed1</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no of spl charaters removed from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flg_outlook</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flg_outlook</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621889674"/>
                  </a:ext>
                </a:extLst>
              </a:tr>
              <a:tr h="262155">
                <a:tc>
                  <a:txBody>
                    <a:bodyPr/>
                    <a:lstStyle/>
                    <a:p>
                      <a:pPr lvl="1" algn="l" fontAlgn="t"/>
                      <a:r>
                        <a:rPr lang="en-US" sz="1000" u="none" strike="noStrike">
                          <a:effectLst/>
                        </a:rPr>
                        <a:t>no_of_splch_removed1_pct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 no of spl charaters removed from Short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flg_printer</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flg_printer</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41746750"/>
                  </a:ext>
                </a:extLst>
              </a:tr>
              <a:tr h="262155">
                <a:tc>
                  <a:txBody>
                    <a:bodyPr/>
                    <a:lstStyle/>
                    <a:p>
                      <a:pPr lvl="1" algn="l" fontAlgn="t"/>
                      <a:r>
                        <a:rPr lang="en-US" sz="1000" u="none" strike="noStrike">
                          <a:effectLst/>
                        </a:rPr>
                        <a:t>no_of_splch_removed2</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no of spl charaters removed from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flg_skype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flg_skype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39681176"/>
                  </a:ext>
                </a:extLst>
              </a:tr>
              <a:tr h="262155">
                <a:tc>
                  <a:txBody>
                    <a:bodyPr/>
                    <a:lstStyle/>
                    <a:p>
                      <a:pPr lvl="1" algn="l" fontAlgn="t"/>
                      <a:r>
                        <a:rPr lang="en-US" sz="1000" u="none" strike="noStrike">
                          <a:effectLst/>
                        </a:rPr>
                        <a:t>no_of_splch_removed2_pct</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 no of spl charaters removed from Desc</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flg_ticket_update</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flg_ticket_update</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95571126"/>
                  </a:ext>
                </a:extLst>
              </a:tr>
              <a:tr h="262155">
                <a:tc>
                  <a:txBody>
                    <a:bodyPr/>
                    <a:lstStyle/>
                    <a:p>
                      <a:pPr lvl="1" algn="l" fontAlgn="t"/>
                      <a:r>
                        <a:rPr lang="en-US" sz="1000" u="none" strike="noStrike">
                          <a:effectLst/>
                        </a:rPr>
                        <a:t>short_desc_en_spl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Spl charaters removed (short_desc_en)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flg_windows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flg_windows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73270122"/>
                  </a:ext>
                </a:extLst>
              </a:tr>
              <a:tr h="262155">
                <a:tc>
                  <a:txBody>
                    <a:bodyPr/>
                    <a:lstStyle/>
                    <a:p>
                      <a:pPr lvl="1" algn="l" fontAlgn="t"/>
                      <a:r>
                        <a:rPr lang="en-US" sz="1000" u="none" strike="noStrike">
                          <a:effectLst/>
                        </a:rPr>
                        <a:t>description_en_spl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Spl charaters removed (description_en)</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host_related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host_related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356110623"/>
                  </a:ext>
                </a:extLst>
              </a:tr>
              <a:tr h="152394">
                <a:tc>
                  <a:txBody>
                    <a:bodyPr/>
                    <a:lstStyle/>
                    <a:p>
                      <a:pPr lvl="1" algn="l" fontAlgn="t"/>
                      <a:r>
                        <a:rPr lang="en-US" sz="1000" u="none" strike="noStrike">
                          <a:effectLst/>
                        </a:rPr>
                        <a:t>short_desc_en_len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short_desc_en_spl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blank_call</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blank_call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647180787"/>
                  </a:ext>
                </a:extLst>
              </a:tr>
              <a:tr h="152394">
                <a:tc>
                  <a:txBody>
                    <a:bodyPr/>
                    <a:lstStyle/>
                    <a:p>
                      <a:pPr lvl="1" algn="l" fontAlgn="t"/>
                      <a:r>
                        <a:rPr lang="en-US" sz="1000" u="none" strike="noStrike">
                          <a:effectLst/>
                        </a:rPr>
                        <a:t>description_en_len</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length of description_en_spl</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setup_ws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setup_ws</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170801663"/>
                  </a:ext>
                </a:extLst>
              </a:tr>
              <a:tr h="390321">
                <a:tc>
                  <a:txBody>
                    <a:bodyPr/>
                    <a:lstStyle/>
                    <a:p>
                      <a:pPr lvl="1" algn="l" fontAlgn="t"/>
                      <a:r>
                        <a:rPr lang="en-US" sz="1000" u="none" strike="noStrike">
                          <a:effectLst/>
                        </a:rPr>
                        <a:t>trimmed_words</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a:effectLst/>
                        </a:rPr>
                        <a:t>stop words removed and short_desc_en_spl, description_en_spl combined</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flg_help</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flg_help</a:t>
                      </a:r>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914074265"/>
                  </a:ext>
                </a:extLst>
              </a:tr>
              <a:tr h="152394">
                <a:tc>
                  <a:txBody>
                    <a:bodyPr/>
                    <a:lstStyle/>
                    <a:p>
                      <a:pPr lvl="1" algn="l" fontAlgn="b"/>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endParaRPr lang="en-US" sz="1000" b="0"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a:effectLst/>
                        </a:rPr>
                        <a:t>flg_failed</a:t>
                      </a:r>
                      <a:endParaRPr lang="en-US" sz="1000" b="1" i="0" u="none" strike="noStrike">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err="1">
                          <a:effectLst/>
                        </a:rPr>
                        <a:t>flg_failed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79561479"/>
                  </a:ext>
                </a:extLst>
              </a:tr>
            </a:tbl>
          </a:graphicData>
        </a:graphic>
      </p:graphicFrame>
    </p:spTree>
    <p:extLst>
      <p:ext uri="{BB962C8B-B14F-4D97-AF65-F5344CB8AC3E}">
        <p14:creationId xmlns:p14="http://schemas.microsoft.com/office/powerpoint/2010/main" val="746896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TotalTime>
  <Words>6488</Words>
  <Application>Microsoft Office PowerPoint</Application>
  <PresentationFormat>Widescreen</PresentationFormat>
  <Paragraphs>1054</Paragraphs>
  <Slides>42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Microsoft GothicNeo</vt:lpstr>
      <vt:lpstr>Arial</vt:lpstr>
      <vt:lpstr>Arial Black</vt:lpstr>
      <vt:lpstr>Arial Nova</vt:lpstr>
      <vt:lpstr>Calibri</vt:lpstr>
      <vt:lpstr>Calibri Light</vt:lpstr>
      <vt:lpstr>IBM Plex Sans</vt:lpstr>
      <vt:lpstr>inherit</vt:lpstr>
      <vt:lpstr>Times New Roman</vt:lpstr>
      <vt:lpstr>Office Theme</vt:lpstr>
      <vt:lpstr> AIML Online Capstone Project  AUTOMATIC SUPPORT TICKET ASSIGNMENT </vt:lpstr>
      <vt:lpstr>Business Case</vt:lpstr>
      <vt:lpstr>PowerPoint Presentation</vt:lpstr>
      <vt:lpstr>PowerPoint Presentation</vt:lpstr>
      <vt:lpstr>Project Objective</vt:lpstr>
      <vt:lpstr>Project Timelines</vt:lpstr>
      <vt:lpstr>Input Data Analysis</vt:lpstr>
      <vt:lpstr>PowerPoint Presentation</vt:lpstr>
      <vt:lpstr>PowerPoint Presentation</vt:lpstr>
      <vt:lpstr>PowerPoint Presentation</vt:lpstr>
      <vt:lpstr>EDA – With Key words</vt:lpstr>
      <vt:lpstr>EDA – With Key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Improve Model Accuracy Further ?</vt:lpstr>
      <vt:lpstr>Bi-LSTM with CNN layer </vt:lpstr>
      <vt:lpstr>Bi-LSTM with CNN layer </vt:lpstr>
      <vt:lpstr>Modified Encoder-Decoder Network</vt:lpstr>
      <vt:lpstr>Modified Encoder-Decoder Network</vt:lpstr>
      <vt:lpstr>Modified Encoder-Decoder Network With Additional Features</vt:lpstr>
      <vt:lpstr>Modified Encoder-Decoder Network With Additional Features</vt:lpstr>
      <vt:lpstr>Try with Elmo Embedding </vt:lpstr>
      <vt:lpstr>Boost model with additional Features from data</vt:lpstr>
      <vt:lpstr>Challenges faced in improving the accuracy</vt:lpstr>
      <vt:lpstr>Challenges faced in improving the accuracy</vt:lpstr>
      <vt:lpstr>Insights from the models in building final architecture </vt:lpstr>
      <vt:lpstr>Final Architecture  include some samples for input / output..  Results table  custom data – test the output   next steps.. (BERT.. GPT2.. etc_)  Appendix/Glossary  Sources/ref.. / global benchmark   Closing notes </vt:lpstr>
      <vt:lpstr>Conclusions </vt:lpstr>
      <vt:lpstr>Conclusion - Learnings</vt:lpstr>
      <vt:lpstr>Conclusion - Learnings </vt:lpstr>
      <vt:lpstr>PowerPoint Presentation</vt:lpstr>
      <vt:lpstr>PowerPoint Presentation</vt:lpstr>
      <vt:lpstr>With Attention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Eswara Phani Prasad Darbhamulla</dc:creator>
  <cp:lastModifiedBy>Eswara Phani Prasad Darbhamulla</cp:lastModifiedBy>
  <cp:revision>32</cp:revision>
  <dcterms:created xsi:type="dcterms:W3CDTF">2020-06-09T01:41:55Z</dcterms:created>
  <dcterms:modified xsi:type="dcterms:W3CDTF">2020-06-28T13:54:58Z</dcterms:modified>
</cp:coreProperties>
</file>